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9" autoAdjust="0"/>
    <p:restoredTop sz="94660"/>
  </p:normalViewPr>
  <p:slideViewPr>
    <p:cSldViewPr>
      <p:cViewPr>
        <p:scale>
          <a:sx n="33" d="100"/>
          <a:sy n="33" d="100"/>
        </p:scale>
        <p:origin x="1714" y="74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A6616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A6616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1"/>
            <a:ext cx="7727950" cy="10287000"/>
          </a:xfrm>
          <a:custGeom>
            <a:avLst/>
            <a:gdLst/>
            <a:ahLst/>
            <a:cxnLst/>
            <a:rect l="l" t="t" r="r" b="b"/>
            <a:pathLst>
              <a:path w="7727950" h="10287000">
                <a:moveTo>
                  <a:pt x="7727772" y="0"/>
                </a:moveTo>
                <a:lnTo>
                  <a:pt x="7723568" y="0"/>
                </a:lnTo>
                <a:lnTo>
                  <a:pt x="7723568" y="556031"/>
                </a:lnTo>
                <a:lnTo>
                  <a:pt x="7723568" y="560247"/>
                </a:lnTo>
                <a:lnTo>
                  <a:pt x="7723568" y="9868306"/>
                </a:lnTo>
                <a:lnTo>
                  <a:pt x="6761188" y="9868306"/>
                </a:lnTo>
                <a:lnTo>
                  <a:pt x="6761188" y="9092667"/>
                </a:lnTo>
                <a:lnTo>
                  <a:pt x="7723568" y="9092667"/>
                </a:lnTo>
                <a:lnTo>
                  <a:pt x="7723568" y="9088463"/>
                </a:lnTo>
                <a:lnTo>
                  <a:pt x="6761188" y="9088463"/>
                </a:lnTo>
                <a:lnTo>
                  <a:pt x="6761188" y="8312404"/>
                </a:lnTo>
                <a:lnTo>
                  <a:pt x="7723568" y="8312404"/>
                </a:lnTo>
                <a:lnTo>
                  <a:pt x="7723568" y="8308187"/>
                </a:lnTo>
                <a:lnTo>
                  <a:pt x="6761188" y="8308187"/>
                </a:lnTo>
                <a:lnTo>
                  <a:pt x="6761188" y="7532129"/>
                </a:lnTo>
                <a:lnTo>
                  <a:pt x="7723568" y="7532129"/>
                </a:lnTo>
                <a:lnTo>
                  <a:pt x="7723568" y="7527912"/>
                </a:lnTo>
                <a:lnTo>
                  <a:pt x="6761188" y="7527912"/>
                </a:lnTo>
                <a:lnTo>
                  <a:pt x="6761188" y="6751853"/>
                </a:lnTo>
                <a:lnTo>
                  <a:pt x="7723568" y="6751853"/>
                </a:lnTo>
                <a:lnTo>
                  <a:pt x="7723568" y="6747637"/>
                </a:lnTo>
                <a:lnTo>
                  <a:pt x="6761188" y="6747637"/>
                </a:lnTo>
                <a:lnTo>
                  <a:pt x="6761188" y="5971578"/>
                </a:lnTo>
                <a:lnTo>
                  <a:pt x="7723568" y="5971578"/>
                </a:lnTo>
                <a:lnTo>
                  <a:pt x="7723568" y="5967361"/>
                </a:lnTo>
                <a:lnTo>
                  <a:pt x="6761188" y="5967361"/>
                </a:lnTo>
                <a:lnTo>
                  <a:pt x="6761188" y="5191303"/>
                </a:lnTo>
                <a:lnTo>
                  <a:pt x="7723568" y="5191303"/>
                </a:lnTo>
                <a:lnTo>
                  <a:pt x="7723568" y="5187086"/>
                </a:lnTo>
                <a:lnTo>
                  <a:pt x="6761188" y="5187086"/>
                </a:lnTo>
                <a:lnTo>
                  <a:pt x="6761188" y="4411027"/>
                </a:lnTo>
                <a:lnTo>
                  <a:pt x="7723568" y="4411027"/>
                </a:lnTo>
                <a:lnTo>
                  <a:pt x="7723568" y="4406811"/>
                </a:lnTo>
                <a:lnTo>
                  <a:pt x="6761188" y="4406811"/>
                </a:lnTo>
                <a:lnTo>
                  <a:pt x="6761188" y="3630752"/>
                </a:lnTo>
                <a:lnTo>
                  <a:pt x="7723568" y="3630752"/>
                </a:lnTo>
                <a:lnTo>
                  <a:pt x="7723568" y="3626535"/>
                </a:lnTo>
                <a:lnTo>
                  <a:pt x="6761188" y="3626535"/>
                </a:lnTo>
                <a:lnTo>
                  <a:pt x="6761188" y="2899384"/>
                </a:lnTo>
                <a:lnTo>
                  <a:pt x="7723568" y="2899384"/>
                </a:lnTo>
                <a:lnTo>
                  <a:pt x="7723568" y="2895168"/>
                </a:lnTo>
                <a:lnTo>
                  <a:pt x="6761188" y="2895168"/>
                </a:lnTo>
                <a:lnTo>
                  <a:pt x="6761188" y="2168004"/>
                </a:lnTo>
                <a:lnTo>
                  <a:pt x="7723568" y="2168004"/>
                </a:lnTo>
                <a:lnTo>
                  <a:pt x="7723568" y="2163788"/>
                </a:lnTo>
                <a:lnTo>
                  <a:pt x="6761188" y="2163788"/>
                </a:lnTo>
                <a:lnTo>
                  <a:pt x="6761188" y="1338834"/>
                </a:lnTo>
                <a:lnTo>
                  <a:pt x="7723568" y="1338834"/>
                </a:lnTo>
                <a:lnTo>
                  <a:pt x="7723568" y="1334617"/>
                </a:lnTo>
                <a:lnTo>
                  <a:pt x="6761188" y="1334617"/>
                </a:lnTo>
                <a:lnTo>
                  <a:pt x="6761188" y="560247"/>
                </a:lnTo>
                <a:lnTo>
                  <a:pt x="7723568" y="560247"/>
                </a:lnTo>
                <a:lnTo>
                  <a:pt x="7723568" y="556031"/>
                </a:lnTo>
                <a:lnTo>
                  <a:pt x="6761188" y="556031"/>
                </a:lnTo>
                <a:lnTo>
                  <a:pt x="6761188" y="0"/>
                </a:lnTo>
                <a:lnTo>
                  <a:pt x="6756971" y="0"/>
                </a:lnTo>
                <a:lnTo>
                  <a:pt x="6756971" y="9868306"/>
                </a:lnTo>
                <a:lnTo>
                  <a:pt x="5981331" y="9868306"/>
                </a:lnTo>
                <a:lnTo>
                  <a:pt x="5981331" y="9092667"/>
                </a:lnTo>
                <a:lnTo>
                  <a:pt x="6756971" y="9092667"/>
                </a:lnTo>
                <a:lnTo>
                  <a:pt x="6756971" y="9088463"/>
                </a:lnTo>
                <a:lnTo>
                  <a:pt x="5981331" y="9088463"/>
                </a:lnTo>
                <a:lnTo>
                  <a:pt x="5981331" y="8312404"/>
                </a:lnTo>
                <a:lnTo>
                  <a:pt x="6756971" y="8312404"/>
                </a:lnTo>
                <a:lnTo>
                  <a:pt x="6756971" y="8308187"/>
                </a:lnTo>
                <a:lnTo>
                  <a:pt x="5981331" y="8308187"/>
                </a:lnTo>
                <a:lnTo>
                  <a:pt x="5981331" y="7532129"/>
                </a:lnTo>
                <a:lnTo>
                  <a:pt x="6756971" y="7532129"/>
                </a:lnTo>
                <a:lnTo>
                  <a:pt x="6756971" y="7527912"/>
                </a:lnTo>
                <a:lnTo>
                  <a:pt x="5981331" y="7527912"/>
                </a:lnTo>
                <a:lnTo>
                  <a:pt x="5981331" y="6751853"/>
                </a:lnTo>
                <a:lnTo>
                  <a:pt x="6756971" y="6751853"/>
                </a:lnTo>
                <a:lnTo>
                  <a:pt x="6756971" y="6747637"/>
                </a:lnTo>
                <a:lnTo>
                  <a:pt x="5981331" y="6747637"/>
                </a:lnTo>
                <a:lnTo>
                  <a:pt x="5981331" y="5971578"/>
                </a:lnTo>
                <a:lnTo>
                  <a:pt x="6756971" y="5971578"/>
                </a:lnTo>
                <a:lnTo>
                  <a:pt x="6756971" y="5967361"/>
                </a:lnTo>
                <a:lnTo>
                  <a:pt x="5981331" y="5967361"/>
                </a:lnTo>
                <a:lnTo>
                  <a:pt x="5981331" y="5191303"/>
                </a:lnTo>
                <a:lnTo>
                  <a:pt x="6756971" y="5191303"/>
                </a:lnTo>
                <a:lnTo>
                  <a:pt x="6756971" y="5187086"/>
                </a:lnTo>
                <a:lnTo>
                  <a:pt x="5981331" y="5187086"/>
                </a:lnTo>
                <a:lnTo>
                  <a:pt x="5981331" y="4411027"/>
                </a:lnTo>
                <a:lnTo>
                  <a:pt x="6756971" y="4411027"/>
                </a:lnTo>
                <a:lnTo>
                  <a:pt x="6756971" y="4406811"/>
                </a:lnTo>
                <a:lnTo>
                  <a:pt x="5981331" y="4406811"/>
                </a:lnTo>
                <a:lnTo>
                  <a:pt x="5981331" y="3630752"/>
                </a:lnTo>
                <a:lnTo>
                  <a:pt x="6756971" y="3630752"/>
                </a:lnTo>
                <a:lnTo>
                  <a:pt x="6756971" y="3626535"/>
                </a:lnTo>
                <a:lnTo>
                  <a:pt x="5981331" y="3626535"/>
                </a:lnTo>
                <a:lnTo>
                  <a:pt x="5981331" y="2899384"/>
                </a:lnTo>
                <a:lnTo>
                  <a:pt x="6756971" y="2899384"/>
                </a:lnTo>
                <a:lnTo>
                  <a:pt x="6756971" y="2895168"/>
                </a:lnTo>
                <a:lnTo>
                  <a:pt x="5981331" y="2895168"/>
                </a:lnTo>
                <a:lnTo>
                  <a:pt x="5981331" y="2168004"/>
                </a:lnTo>
                <a:lnTo>
                  <a:pt x="6756971" y="2168004"/>
                </a:lnTo>
                <a:lnTo>
                  <a:pt x="6756971" y="2163788"/>
                </a:lnTo>
                <a:lnTo>
                  <a:pt x="5981331" y="2163788"/>
                </a:lnTo>
                <a:lnTo>
                  <a:pt x="5981331" y="1338834"/>
                </a:lnTo>
                <a:lnTo>
                  <a:pt x="6756971" y="1338834"/>
                </a:lnTo>
                <a:lnTo>
                  <a:pt x="6756971" y="1334617"/>
                </a:lnTo>
                <a:lnTo>
                  <a:pt x="5981331" y="1334617"/>
                </a:lnTo>
                <a:lnTo>
                  <a:pt x="5981331" y="560247"/>
                </a:lnTo>
                <a:lnTo>
                  <a:pt x="6756971" y="560247"/>
                </a:lnTo>
                <a:lnTo>
                  <a:pt x="6756971" y="556031"/>
                </a:lnTo>
                <a:lnTo>
                  <a:pt x="5981331" y="556031"/>
                </a:lnTo>
                <a:lnTo>
                  <a:pt x="5981331" y="0"/>
                </a:lnTo>
                <a:lnTo>
                  <a:pt x="5977115" y="0"/>
                </a:lnTo>
                <a:lnTo>
                  <a:pt x="5977115" y="9868306"/>
                </a:lnTo>
                <a:lnTo>
                  <a:pt x="5201894" y="9868306"/>
                </a:lnTo>
                <a:lnTo>
                  <a:pt x="5201894" y="9092667"/>
                </a:lnTo>
                <a:lnTo>
                  <a:pt x="5977115" y="9092667"/>
                </a:lnTo>
                <a:lnTo>
                  <a:pt x="5977115" y="9088463"/>
                </a:lnTo>
                <a:lnTo>
                  <a:pt x="5201894" y="9088463"/>
                </a:lnTo>
                <a:lnTo>
                  <a:pt x="5201894" y="8312404"/>
                </a:lnTo>
                <a:lnTo>
                  <a:pt x="5977115" y="8312404"/>
                </a:lnTo>
                <a:lnTo>
                  <a:pt x="5977115" y="8308187"/>
                </a:lnTo>
                <a:lnTo>
                  <a:pt x="5201894" y="8308187"/>
                </a:lnTo>
                <a:lnTo>
                  <a:pt x="5201894" y="7532129"/>
                </a:lnTo>
                <a:lnTo>
                  <a:pt x="5977115" y="7532129"/>
                </a:lnTo>
                <a:lnTo>
                  <a:pt x="5977115" y="7527912"/>
                </a:lnTo>
                <a:lnTo>
                  <a:pt x="5201894" y="7527912"/>
                </a:lnTo>
                <a:lnTo>
                  <a:pt x="5201894" y="6751853"/>
                </a:lnTo>
                <a:lnTo>
                  <a:pt x="5977115" y="6751853"/>
                </a:lnTo>
                <a:lnTo>
                  <a:pt x="5977115" y="6747637"/>
                </a:lnTo>
                <a:lnTo>
                  <a:pt x="5201894" y="6747637"/>
                </a:lnTo>
                <a:lnTo>
                  <a:pt x="5201894" y="5971578"/>
                </a:lnTo>
                <a:lnTo>
                  <a:pt x="5977115" y="5971578"/>
                </a:lnTo>
                <a:lnTo>
                  <a:pt x="5977115" y="5967361"/>
                </a:lnTo>
                <a:lnTo>
                  <a:pt x="5201894" y="5967361"/>
                </a:lnTo>
                <a:lnTo>
                  <a:pt x="5201894" y="5191303"/>
                </a:lnTo>
                <a:lnTo>
                  <a:pt x="5977115" y="5191303"/>
                </a:lnTo>
                <a:lnTo>
                  <a:pt x="5977115" y="5187086"/>
                </a:lnTo>
                <a:lnTo>
                  <a:pt x="5201894" y="5187086"/>
                </a:lnTo>
                <a:lnTo>
                  <a:pt x="5201894" y="4411027"/>
                </a:lnTo>
                <a:lnTo>
                  <a:pt x="5977115" y="4411027"/>
                </a:lnTo>
                <a:lnTo>
                  <a:pt x="5977115" y="4406811"/>
                </a:lnTo>
                <a:lnTo>
                  <a:pt x="5201894" y="4406811"/>
                </a:lnTo>
                <a:lnTo>
                  <a:pt x="5201894" y="3630752"/>
                </a:lnTo>
                <a:lnTo>
                  <a:pt x="5977115" y="3630752"/>
                </a:lnTo>
                <a:lnTo>
                  <a:pt x="5977115" y="3626535"/>
                </a:lnTo>
                <a:lnTo>
                  <a:pt x="5201894" y="3626535"/>
                </a:lnTo>
                <a:lnTo>
                  <a:pt x="5201894" y="2899384"/>
                </a:lnTo>
                <a:lnTo>
                  <a:pt x="5977115" y="2899384"/>
                </a:lnTo>
                <a:lnTo>
                  <a:pt x="5977115" y="2895168"/>
                </a:lnTo>
                <a:lnTo>
                  <a:pt x="5201894" y="2895168"/>
                </a:lnTo>
                <a:lnTo>
                  <a:pt x="5201894" y="2168004"/>
                </a:lnTo>
                <a:lnTo>
                  <a:pt x="5977115" y="2168004"/>
                </a:lnTo>
                <a:lnTo>
                  <a:pt x="5977115" y="2163788"/>
                </a:lnTo>
                <a:lnTo>
                  <a:pt x="5201894" y="2163788"/>
                </a:lnTo>
                <a:lnTo>
                  <a:pt x="5201894" y="1338834"/>
                </a:lnTo>
                <a:lnTo>
                  <a:pt x="5977115" y="1338834"/>
                </a:lnTo>
                <a:lnTo>
                  <a:pt x="5977115" y="1334617"/>
                </a:lnTo>
                <a:lnTo>
                  <a:pt x="5201894" y="1334617"/>
                </a:lnTo>
                <a:lnTo>
                  <a:pt x="5201894" y="560247"/>
                </a:lnTo>
                <a:lnTo>
                  <a:pt x="5977115" y="560247"/>
                </a:lnTo>
                <a:lnTo>
                  <a:pt x="5977115" y="556031"/>
                </a:lnTo>
                <a:lnTo>
                  <a:pt x="5201894" y="556031"/>
                </a:lnTo>
                <a:lnTo>
                  <a:pt x="5201894" y="0"/>
                </a:lnTo>
                <a:lnTo>
                  <a:pt x="5197678" y="0"/>
                </a:lnTo>
                <a:lnTo>
                  <a:pt x="5197678" y="9868306"/>
                </a:lnTo>
                <a:lnTo>
                  <a:pt x="4389171" y="9868306"/>
                </a:lnTo>
                <a:lnTo>
                  <a:pt x="4389171" y="9092667"/>
                </a:lnTo>
                <a:lnTo>
                  <a:pt x="5197678" y="9092667"/>
                </a:lnTo>
                <a:lnTo>
                  <a:pt x="5197678" y="9088463"/>
                </a:lnTo>
                <a:lnTo>
                  <a:pt x="4389171" y="9088463"/>
                </a:lnTo>
                <a:lnTo>
                  <a:pt x="4389171" y="8312404"/>
                </a:lnTo>
                <a:lnTo>
                  <a:pt x="5197678" y="8312404"/>
                </a:lnTo>
                <a:lnTo>
                  <a:pt x="5197678" y="8308187"/>
                </a:lnTo>
                <a:lnTo>
                  <a:pt x="4389171" y="8308187"/>
                </a:lnTo>
                <a:lnTo>
                  <a:pt x="4389171" y="7532129"/>
                </a:lnTo>
                <a:lnTo>
                  <a:pt x="5197678" y="7532129"/>
                </a:lnTo>
                <a:lnTo>
                  <a:pt x="5197678" y="7527912"/>
                </a:lnTo>
                <a:lnTo>
                  <a:pt x="4389171" y="7527912"/>
                </a:lnTo>
                <a:lnTo>
                  <a:pt x="4389171" y="6751853"/>
                </a:lnTo>
                <a:lnTo>
                  <a:pt x="5197678" y="6751853"/>
                </a:lnTo>
                <a:lnTo>
                  <a:pt x="5197678" y="6747637"/>
                </a:lnTo>
                <a:lnTo>
                  <a:pt x="4389171" y="6747637"/>
                </a:lnTo>
                <a:lnTo>
                  <a:pt x="4389171" y="5971578"/>
                </a:lnTo>
                <a:lnTo>
                  <a:pt x="5197678" y="5971578"/>
                </a:lnTo>
                <a:lnTo>
                  <a:pt x="5197678" y="5967361"/>
                </a:lnTo>
                <a:lnTo>
                  <a:pt x="4389171" y="5967361"/>
                </a:lnTo>
                <a:lnTo>
                  <a:pt x="4389171" y="5191303"/>
                </a:lnTo>
                <a:lnTo>
                  <a:pt x="5197678" y="5191303"/>
                </a:lnTo>
                <a:lnTo>
                  <a:pt x="5197678" y="5187086"/>
                </a:lnTo>
                <a:lnTo>
                  <a:pt x="4389171" y="5187086"/>
                </a:lnTo>
                <a:lnTo>
                  <a:pt x="4389171" y="4411027"/>
                </a:lnTo>
                <a:lnTo>
                  <a:pt x="5197678" y="4411027"/>
                </a:lnTo>
                <a:lnTo>
                  <a:pt x="5197678" y="4406811"/>
                </a:lnTo>
                <a:lnTo>
                  <a:pt x="4389171" y="4406811"/>
                </a:lnTo>
                <a:lnTo>
                  <a:pt x="4389171" y="3630752"/>
                </a:lnTo>
                <a:lnTo>
                  <a:pt x="5197678" y="3630752"/>
                </a:lnTo>
                <a:lnTo>
                  <a:pt x="5197678" y="3626535"/>
                </a:lnTo>
                <a:lnTo>
                  <a:pt x="4389171" y="3626535"/>
                </a:lnTo>
                <a:lnTo>
                  <a:pt x="4389171" y="2899384"/>
                </a:lnTo>
                <a:lnTo>
                  <a:pt x="5197678" y="2899384"/>
                </a:lnTo>
                <a:lnTo>
                  <a:pt x="5197678" y="2895168"/>
                </a:lnTo>
                <a:lnTo>
                  <a:pt x="4389171" y="2895168"/>
                </a:lnTo>
                <a:lnTo>
                  <a:pt x="4389171" y="2168004"/>
                </a:lnTo>
                <a:lnTo>
                  <a:pt x="5197678" y="2168004"/>
                </a:lnTo>
                <a:lnTo>
                  <a:pt x="5197678" y="2163788"/>
                </a:lnTo>
                <a:lnTo>
                  <a:pt x="4389171" y="2163788"/>
                </a:lnTo>
                <a:lnTo>
                  <a:pt x="4389171" y="1338834"/>
                </a:lnTo>
                <a:lnTo>
                  <a:pt x="5197678" y="1338834"/>
                </a:lnTo>
                <a:lnTo>
                  <a:pt x="5197678" y="1334617"/>
                </a:lnTo>
                <a:lnTo>
                  <a:pt x="4389171" y="1334617"/>
                </a:lnTo>
                <a:lnTo>
                  <a:pt x="4389171" y="560247"/>
                </a:lnTo>
                <a:lnTo>
                  <a:pt x="5197678" y="560247"/>
                </a:lnTo>
                <a:lnTo>
                  <a:pt x="5197678" y="556031"/>
                </a:lnTo>
                <a:lnTo>
                  <a:pt x="4389171" y="556031"/>
                </a:lnTo>
                <a:lnTo>
                  <a:pt x="4389171" y="0"/>
                </a:lnTo>
                <a:lnTo>
                  <a:pt x="4384954" y="0"/>
                </a:lnTo>
                <a:lnTo>
                  <a:pt x="4384954" y="9868306"/>
                </a:lnTo>
                <a:lnTo>
                  <a:pt x="3617747" y="9868306"/>
                </a:lnTo>
                <a:lnTo>
                  <a:pt x="3617747" y="9092667"/>
                </a:lnTo>
                <a:lnTo>
                  <a:pt x="4384954" y="9092667"/>
                </a:lnTo>
                <a:lnTo>
                  <a:pt x="4384954" y="9088463"/>
                </a:lnTo>
                <a:lnTo>
                  <a:pt x="3617747" y="9088463"/>
                </a:lnTo>
                <a:lnTo>
                  <a:pt x="3617747" y="8312404"/>
                </a:lnTo>
                <a:lnTo>
                  <a:pt x="4384954" y="8312404"/>
                </a:lnTo>
                <a:lnTo>
                  <a:pt x="4384954" y="8308187"/>
                </a:lnTo>
                <a:lnTo>
                  <a:pt x="3617747" y="8308187"/>
                </a:lnTo>
                <a:lnTo>
                  <a:pt x="3617747" y="7532129"/>
                </a:lnTo>
                <a:lnTo>
                  <a:pt x="4384954" y="7532129"/>
                </a:lnTo>
                <a:lnTo>
                  <a:pt x="4384954" y="7527912"/>
                </a:lnTo>
                <a:lnTo>
                  <a:pt x="3617747" y="7527912"/>
                </a:lnTo>
                <a:lnTo>
                  <a:pt x="3617747" y="6751853"/>
                </a:lnTo>
                <a:lnTo>
                  <a:pt x="4384954" y="6751853"/>
                </a:lnTo>
                <a:lnTo>
                  <a:pt x="4384954" y="6747637"/>
                </a:lnTo>
                <a:lnTo>
                  <a:pt x="3617747" y="6747637"/>
                </a:lnTo>
                <a:lnTo>
                  <a:pt x="3617747" y="5971578"/>
                </a:lnTo>
                <a:lnTo>
                  <a:pt x="4384954" y="5971578"/>
                </a:lnTo>
                <a:lnTo>
                  <a:pt x="4384954" y="5967361"/>
                </a:lnTo>
                <a:lnTo>
                  <a:pt x="3617747" y="5967361"/>
                </a:lnTo>
                <a:lnTo>
                  <a:pt x="3617747" y="5191303"/>
                </a:lnTo>
                <a:lnTo>
                  <a:pt x="4384954" y="5191303"/>
                </a:lnTo>
                <a:lnTo>
                  <a:pt x="4384954" y="5187086"/>
                </a:lnTo>
                <a:lnTo>
                  <a:pt x="3617747" y="5187086"/>
                </a:lnTo>
                <a:lnTo>
                  <a:pt x="3617747" y="4411027"/>
                </a:lnTo>
                <a:lnTo>
                  <a:pt x="4384954" y="4411027"/>
                </a:lnTo>
                <a:lnTo>
                  <a:pt x="4384954" y="4406811"/>
                </a:lnTo>
                <a:lnTo>
                  <a:pt x="3617747" y="4406811"/>
                </a:lnTo>
                <a:lnTo>
                  <a:pt x="3617747" y="3630752"/>
                </a:lnTo>
                <a:lnTo>
                  <a:pt x="4384954" y="3630752"/>
                </a:lnTo>
                <a:lnTo>
                  <a:pt x="4384954" y="3626535"/>
                </a:lnTo>
                <a:lnTo>
                  <a:pt x="3617747" y="3626535"/>
                </a:lnTo>
                <a:lnTo>
                  <a:pt x="3617747" y="2899384"/>
                </a:lnTo>
                <a:lnTo>
                  <a:pt x="4384954" y="2899384"/>
                </a:lnTo>
                <a:lnTo>
                  <a:pt x="4384954" y="2895168"/>
                </a:lnTo>
                <a:lnTo>
                  <a:pt x="3617747" y="2895168"/>
                </a:lnTo>
                <a:lnTo>
                  <a:pt x="3617747" y="2168004"/>
                </a:lnTo>
                <a:lnTo>
                  <a:pt x="4384954" y="2168004"/>
                </a:lnTo>
                <a:lnTo>
                  <a:pt x="4384954" y="2163788"/>
                </a:lnTo>
                <a:lnTo>
                  <a:pt x="3617747" y="2163788"/>
                </a:lnTo>
                <a:lnTo>
                  <a:pt x="3617747" y="1338834"/>
                </a:lnTo>
                <a:lnTo>
                  <a:pt x="4384954" y="1338834"/>
                </a:lnTo>
                <a:lnTo>
                  <a:pt x="4384954" y="1334617"/>
                </a:lnTo>
                <a:lnTo>
                  <a:pt x="3617747" y="1334617"/>
                </a:lnTo>
                <a:lnTo>
                  <a:pt x="3617747" y="560247"/>
                </a:lnTo>
                <a:lnTo>
                  <a:pt x="4384954" y="560247"/>
                </a:lnTo>
                <a:lnTo>
                  <a:pt x="4384954" y="556031"/>
                </a:lnTo>
                <a:lnTo>
                  <a:pt x="3617747" y="556031"/>
                </a:lnTo>
                <a:lnTo>
                  <a:pt x="3617747" y="0"/>
                </a:lnTo>
                <a:lnTo>
                  <a:pt x="3613531" y="0"/>
                </a:lnTo>
                <a:lnTo>
                  <a:pt x="3613531" y="9868306"/>
                </a:lnTo>
                <a:lnTo>
                  <a:pt x="2846324" y="9868306"/>
                </a:lnTo>
                <a:lnTo>
                  <a:pt x="2846324" y="9092667"/>
                </a:lnTo>
                <a:lnTo>
                  <a:pt x="3613531" y="9092667"/>
                </a:lnTo>
                <a:lnTo>
                  <a:pt x="3613531" y="9088463"/>
                </a:lnTo>
                <a:lnTo>
                  <a:pt x="2846324" y="9088463"/>
                </a:lnTo>
                <a:lnTo>
                  <a:pt x="2846324" y="8312404"/>
                </a:lnTo>
                <a:lnTo>
                  <a:pt x="3613531" y="8312404"/>
                </a:lnTo>
                <a:lnTo>
                  <a:pt x="3613531" y="8308187"/>
                </a:lnTo>
                <a:lnTo>
                  <a:pt x="2846324" y="8308187"/>
                </a:lnTo>
                <a:lnTo>
                  <a:pt x="2846324" y="7532129"/>
                </a:lnTo>
                <a:lnTo>
                  <a:pt x="3613531" y="7532129"/>
                </a:lnTo>
                <a:lnTo>
                  <a:pt x="3613531" y="7527912"/>
                </a:lnTo>
                <a:lnTo>
                  <a:pt x="2846324" y="7527912"/>
                </a:lnTo>
                <a:lnTo>
                  <a:pt x="2846324" y="6751853"/>
                </a:lnTo>
                <a:lnTo>
                  <a:pt x="3613531" y="6751853"/>
                </a:lnTo>
                <a:lnTo>
                  <a:pt x="3613531" y="6747637"/>
                </a:lnTo>
                <a:lnTo>
                  <a:pt x="2846324" y="6747637"/>
                </a:lnTo>
                <a:lnTo>
                  <a:pt x="2846324" y="5971578"/>
                </a:lnTo>
                <a:lnTo>
                  <a:pt x="3613531" y="5971578"/>
                </a:lnTo>
                <a:lnTo>
                  <a:pt x="3613531" y="5967361"/>
                </a:lnTo>
                <a:lnTo>
                  <a:pt x="2846324" y="5967361"/>
                </a:lnTo>
                <a:lnTo>
                  <a:pt x="2846324" y="5191303"/>
                </a:lnTo>
                <a:lnTo>
                  <a:pt x="3613531" y="5191303"/>
                </a:lnTo>
                <a:lnTo>
                  <a:pt x="3613531" y="5187086"/>
                </a:lnTo>
                <a:lnTo>
                  <a:pt x="2846324" y="5187086"/>
                </a:lnTo>
                <a:lnTo>
                  <a:pt x="2846324" y="4411027"/>
                </a:lnTo>
                <a:lnTo>
                  <a:pt x="3613531" y="4411027"/>
                </a:lnTo>
                <a:lnTo>
                  <a:pt x="3613531" y="4406811"/>
                </a:lnTo>
                <a:lnTo>
                  <a:pt x="2846324" y="4406811"/>
                </a:lnTo>
                <a:lnTo>
                  <a:pt x="2846324" y="3630752"/>
                </a:lnTo>
                <a:lnTo>
                  <a:pt x="3613531" y="3630752"/>
                </a:lnTo>
                <a:lnTo>
                  <a:pt x="3613531" y="3626535"/>
                </a:lnTo>
                <a:lnTo>
                  <a:pt x="2846324" y="3626535"/>
                </a:lnTo>
                <a:lnTo>
                  <a:pt x="2846324" y="2899384"/>
                </a:lnTo>
                <a:lnTo>
                  <a:pt x="3613531" y="2899384"/>
                </a:lnTo>
                <a:lnTo>
                  <a:pt x="3613531" y="2895168"/>
                </a:lnTo>
                <a:lnTo>
                  <a:pt x="2846324" y="2895168"/>
                </a:lnTo>
                <a:lnTo>
                  <a:pt x="2846324" y="2168004"/>
                </a:lnTo>
                <a:lnTo>
                  <a:pt x="3613531" y="2168004"/>
                </a:lnTo>
                <a:lnTo>
                  <a:pt x="3613531" y="2163788"/>
                </a:lnTo>
                <a:lnTo>
                  <a:pt x="2846324" y="2163788"/>
                </a:lnTo>
                <a:lnTo>
                  <a:pt x="2846324" y="1338834"/>
                </a:lnTo>
                <a:lnTo>
                  <a:pt x="3613531" y="1338834"/>
                </a:lnTo>
                <a:lnTo>
                  <a:pt x="3613531" y="1334617"/>
                </a:lnTo>
                <a:lnTo>
                  <a:pt x="2846324" y="1334617"/>
                </a:lnTo>
                <a:lnTo>
                  <a:pt x="2846324" y="560247"/>
                </a:lnTo>
                <a:lnTo>
                  <a:pt x="3613531" y="560247"/>
                </a:lnTo>
                <a:lnTo>
                  <a:pt x="3613531" y="556031"/>
                </a:lnTo>
                <a:lnTo>
                  <a:pt x="2846324" y="556031"/>
                </a:lnTo>
                <a:lnTo>
                  <a:pt x="2846324" y="0"/>
                </a:lnTo>
                <a:lnTo>
                  <a:pt x="2842107" y="0"/>
                </a:lnTo>
                <a:lnTo>
                  <a:pt x="2842107" y="9868306"/>
                </a:lnTo>
                <a:lnTo>
                  <a:pt x="2074900" y="9868306"/>
                </a:lnTo>
                <a:lnTo>
                  <a:pt x="2074900" y="9092667"/>
                </a:lnTo>
                <a:lnTo>
                  <a:pt x="2842107" y="9092667"/>
                </a:lnTo>
                <a:lnTo>
                  <a:pt x="2842107" y="9088463"/>
                </a:lnTo>
                <a:lnTo>
                  <a:pt x="2074900" y="9088463"/>
                </a:lnTo>
                <a:lnTo>
                  <a:pt x="2074900" y="8312404"/>
                </a:lnTo>
                <a:lnTo>
                  <a:pt x="2842107" y="8312404"/>
                </a:lnTo>
                <a:lnTo>
                  <a:pt x="2842107" y="8308187"/>
                </a:lnTo>
                <a:lnTo>
                  <a:pt x="2074900" y="8308187"/>
                </a:lnTo>
                <a:lnTo>
                  <a:pt x="2074900" y="7532129"/>
                </a:lnTo>
                <a:lnTo>
                  <a:pt x="2842107" y="7532129"/>
                </a:lnTo>
                <a:lnTo>
                  <a:pt x="2842107" y="7527912"/>
                </a:lnTo>
                <a:lnTo>
                  <a:pt x="2074900" y="7527912"/>
                </a:lnTo>
                <a:lnTo>
                  <a:pt x="2074900" y="6751853"/>
                </a:lnTo>
                <a:lnTo>
                  <a:pt x="2842107" y="6751853"/>
                </a:lnTo>
                <a:lnTo>
                  <a:pt x="2842107" y="6747637"/>
                </a:lnTo>
                <a:lnTo>
                  <a:pt x="2074900" y="6747637"/>
                </a:lnTo>
                <a:lnTo>
                  <a:pt x="2074900" y="5971578"/>
                </a:lnTo>
                <a:lnTo>
                  <a:pt x="2842107" y="5971578"/>
                </a:lnTo>
                <a:lnTo>
                  <a:pt x="2842107" y="5967361"/>
                </a:lnTo>
                <a:lnTo>
                  <a:pt x="2074900" y="5967361"/>
                </a:lnTo>
                <a:lnTo>
                  <a:pt x="2074900" y="5191303"/>
                </a:lnTo>
                <a:lnTo>
                  <a:pt x="2842107" y="5191303"/>
                </a:lnTo>
                <a:lnTo>
                  <a:pt x="2842107" y="5187086"/>
                </a:lnTo>
                <a:lnTo>
                  <a:pt x="2074900" y="5187086"/>
                </a:lnTo>
                <a:lnTo>
                  <a:pt x="2074900" y="4411027"/>
                </a:lnTo>
                <a:lnTo>
                  <a:pt x="2842107" y="4411027"/>
                </a:lnTo>
                <a:lnTo>
                  <a:pt x="2842107" y="4406811"/>
                </a:lnTo>
                <a:lnTo>
                  <a:pt x="2074900" y="4406811"/>
                </a:lnTo>
                <a:lnTo>
                  <a:pt x="2074900" y="3630752"/>
                </a:lnTo>
                <a:lnTo>
                  <a:pt x="2842107" y="3630752"/>
                </a:lnTo>
                <a:lnTo>
                  <a:pt x="2842107" y="3626535"/>
                </a:lnTo>
                <a:lnTo>
                  <a:pt x="2074900" y="3626535"/>
                </a:lnTo>
                <a:lnTo>
                  <a:pt x="2074900" y="2899384"/>
                </a:lnTo>
                <a:lnTo>
                  <a:pt x="2842107" y="2899384"/>
                </a:lnTo>
                <a:lnTo>
                  <a:pt x="2842107" y="2895168"/>
                </a:lnTo>
                <a:lnTo>
                  <a:pt x="2074900" y="2895168"/>
                </a:lnTo>
                <a:lnTo>
                  <a:pt x="2074900" y="2168004"/>
                </a:lnTo>
                <a:lnTo>
                  <a:pt x="2842107" y="2168004"/>
                </a:lnTo>
                <a:lnTo>
                  <a:pt x="2842107" y="2163788"/>
                </a:lnTo>
                <a:lnTo>
                  <a:pt x="2074900" y="2163788"/>
                </a:lnTo>
                <a:lnTo>
                  <a:pt x="2074900" y="1338834"/>
                </a:lnTo>
                <a:lnTo>
                  <a:pt x="2842107" y="1338834"/>
                </a:lnTo>
                <a:lnTo>
                  <a:pt x="2842107" y="1334617"/>
                </a:lnTo>
                <a:lnTo>
                  <a:pt x="2074900" y="1334617"/>
                </a:lnTo>
                <a:lnTo>
                  <a:pt x="2074900" y="560247"/>
                </a:lnTo>
                <a:lnTo>
                  <a:pt x="2842107" y="560247"/>
                </a:lnTo>
                <a:lnTo>
                  <a:pt x="2842107" y="556031"/>
                </a:lnTo>
                <a:lnTo>
                  <a:pt x="2074900" y="556031"/>
                </a:lnTo>
                <a:lnTo>
                  <a:pt x="2074900" y="0"/>
                </a:lnTo>
                <a:lnTo>
                  <a:pt x="2070684" y="0"/>
                </a:lnTo>
                <a:lnTo>
                  <a:pt x="2070684" y="9868306"/>
                </a:lnTo>
                <a:lnTo>
                  <a:pt x="1295044" y="9868306"/>
                </a:lnTo>
                <a:lnTo>
                  <a:pt x="1295044" y="9092667"/>
                </a:lnTo>
                <a:lnTo>
                  <a:pt x="2070684" y="9092667"/>
                </a:lnTo>
                <a:lnTo>
                  <a:pt x="2070684" y="9088463"/>
                </a:lnTo>
                <a:lnTo>
                  <a:pt x="1295044" y="9088463"/>
                </a:lnTo>
                <a:lnTo>
                  <a:pt x="1295044" y="8312404"/>
                </a:lnTo>
                <a:lnTo>
                  <a:pt x="2070684" y="8312404"/>
                </a:lnTo>
                <a:lnTo>
                  <a:pt x="2070684" y="8308187"/>
                </a:lnTo>
                <a:lnTo>
                  <a:pt x="1295044" y="8308187"/>
                </a:lnTo>
                <a:lnTo>
                  <a:pt x="1295044" y="7532129"/>
                </a:lnTo>
                <a:lnTo>
                  <a:pt x="2070684" y="7532129"/>
                </a:lnTo>
                <a:lnTo>
                  <a:pt x="2070684" y="7527912"/>
                </a:lnTo>
                <a:lnTo>
                  <a:pt x="1295044" y="7527912"/>
                </a:lnTo>
                <a:lnTo>
                  <a:pt x="1295044" y="6751853"/>
                </a:lnTo>
                <a:lnTo>
                  <a:pt x="2070684" y="6751853"/>
                </a:lnTo>
                <a:lnTo>
                  <a:pt x="2070684" y="6747637"/>
                </a:lnTo>
                <a:lnTo>
                  <a:pt x="1295044" y="6747637"/>
                </a:lnTo>
                <a:lnTo>
                  <a:pt x="1295044" y="5971578"/>
                </a:lnTo>
                <a:lnTo>
                  <a:pt x="2070684" y="5971578"/>
                </a:lnTo>
                <a:lnTo>
                  <a:pt x="2070684" y="5967361"/>
                </a:lnTo>
                <a:lnTo>
                  <a:pt x="1295044" y="5967361"/>
                </a:lnTo>
                <a:lnTo>
                  <a:pt x="1295044" y="5191303"/>
                </a:lnTo>
                <a:lnTo>
                  <a:pt x="2070684" y="5191303"/>
                </a:lnTo>
                <a:lnTo>
                  <a:pt x="2070684" y="5187086"/>
                </a:lnTo>
                <a:lnTo>
                  <a:pt x="1295044" y="5187086"/>
                </a:lnTo>
                <a:lnTo>
                  <a:pt x="1295044" y="4411027"/>
                </a:lnTo>
                <a:lnTo>
                  <a:pt x="2070684" y="4411027"/>
                </a:lnTo>
                <a:lnTo>
                  <a:pt x="2070684" y="4406811"/>
                </a:lnTo>
                <a:lnTo>
                  <a:pt x="1295044" y="4406811"/>
                </a:lnTo>
                <a:lnTo>
                  <a:pt x="1295044" y="3630752"/>
                </a:lnTo>
                <a:lnTo>
                  <a:pt x="2070684" y="3630752"/>
                </a:lnTo>
                <a:lnTo>
                  <a:pt x="2070684" y="3626535"/>
                </a:lnTo>
                <a:lnTo>
                  <a:pt x="1295044" y="3626535"/>
                </a:lnTo>
                <a:lnTo>
                  <a:pt x="1295044" y="2899384"/>
                </a:lnTo>
                <a:lnTo>
                  <a:pt x="2070684" y="2899384"/>
                </a:lnTo>
                <a:lnTo>
                  <a:pt x="2070684" y="2895168"/>
                </a:lnTo>
                <a:lnTo>
                  <a:pt x="1295044" y="2895168"/>
                </a:lnTo>
                <a:lnTo>
                  <a:pt x="1295044" y="2168004"/>
                </a:lnTo>
                <a:lnTo>
                  <a:pt x="2070684" y="2168004"/>
                </a:lnTo>
                <a:lnTo>
                  <a:pt x="2070684" y="2163788"/>
                </a:lnTo>
                <a:lnTo>
                  <a:pt x="1295044" y="2163788"/>
                </a:lnTo>
                <a:lnTo>
                  <a:pt x="1295044" y="1338834"/>
                </a:lnTo>
                <a:lnTo>
                  <a:pt x="2070684" y="1338834"/>
                </a:lnTo>
                <a:lnTo>
                  <a:pt x="2070684" y="1334617"/>
                </a:lnTo>
                <a:lnTo>
                  <a:pt x="1295044" y="1334617"/>
                </a:lnTo>
                <a:lnTo>
                  <a:pt x="1295044" y="560247"/>
                </a:lnTo>
                <a:lnTo>
                  <a:pt x="2070684" y="560247"/>
                </a:lnTo>
                <a:lnTo>
                  <a:pt x="2070684" y="556031"/>
                </a:lnTo>
                <a:lnTo>
                  <a:pt x="1295044" y="556031"/>
                </a:lnTo>
                <a:lnTo>
                  <a:pt x="1295044" y="0"/>
                </a:lnTo>
                <a:lnTo>
                  <a:pt x="1290840" y="0"/>
                </a:lnTo>
                <a:lnTo>
                  <a:pt x="1290840" y="9868306"/>
                </a:lnTo>
                <a:lnTo>
                  <a:pt x="515200" y="9868306"/>
                </a:lnTo>
                <a:lnTo>
                  <a:pt x="515200" y="9092667"/>
                </a:lnTo>
                <a:lnTo>
                  <a:pt x="1290840" y="9092667"/>
                </a:lnTo>
                <a:lnTo>
                  <a:pt x="1290840" y="9088463"/>
                </a:lnTo>
                <a:lnTo>
                  <a:pt x="515200" y="9088463"/>
                </a:lnTo>
                <a:lnTo>
                  <a:pt x="515200" y="8312404"/>
                </a:lnTo>
                <a:lnTo>
                  <a:pt x="1290840" y="8312404"/>
                </a:lnTo>
                <a:lnTo>
                  <a:pt x="1290840" y="8308187"/>
                </a:lnTo>
                <a:lnTo>
                  <a:pt x="515200" y="8308187"/>
                </a:lnTo>
                <a:lnTo>
                  <a:pt x="515200" y="7532129"/>
                </a:lnTo>
                <a:lnTo>
                  <a:pt x="1290840" y="7532129"/>
                </a:lnTo>
                <a:lnTo>
                  <a:pt x="1290840" y="7527912"/>
                </a:lnTo>
                <a:lnTo>
                  <a:pt x="515200" y="7527912"/>
                </a:lnTo>
                <a:lnTo>
                  <a:pt x="515200" y="6751853"/>
                </a:lnTo>
                <a:lnTo>
                  <a:pt x="1290840" y="6751853"/>
                </a:lnTo>
                <a:lnTo>
                  <a:pt x="1290840" y="6747637"/>
                </a:lnTo>
                <a:lnTo>
                  <a:pt x="515200" y="6747637"/>
                </a:lnTo>
                <a:lnTo>
                  <a:pt x="515200" y="5971578"/>
                </a:lnTo>
                <a:lnTo>
                  <a:pt x="1290840" y="5971578"/>
                </a:lnTo>
                <a:lnTo>
                  <a:pt x="1290840" y="5967361"/>
                </a:lnTo>
                <a:lnTo>
                  <a:pt x="515200" y="5967361"/>
                </a:lnTo>
                <a:lnTo>
                  <a:pt x="515200" y="5191303"/>
                </a:lnTo>
                <a:lnTo>
                  <a:pt x="1290840" y="5191303"/>
                </a:lnTo>
                <a:lnTo>
                  <a:pt x="1290840" y="5187086"/>
                </a:lnTo>
                <a:lnTo>
                  <a:pt x="515200" y="5187086"/>
                </a:lnTo>
                <a:lnTo>
                  <a:pt x="515200" y="4411027"/>
                </a:lnTo>
                <a:lnTo>
                  <a:pt x="1290840" y="4411027"/>
                </a:lnTo>
                <a:lnTo>
                  <a:pt x="1290840" y="4406811"/>
                </a:lnTo>
                <a:lnTo>
                  <a:pt x="515200" y="4406811"/>
                </a:lnTo>
                <a:lnTo>
                  <a:pt x="515200" y="3630752"/>
                </a:lnTo>
                <a:lnTo>
                  <a:pt x="1290840" y="3630752"/>
                </a:lnTo>
                <a:lnTo>
                  <a:pt x="1290840" y="3626535"/>
                </a:lnTo>
                <a:lnTo>
                  <a:pt x="515200" y="3626535"/>
                </a:lnTo>
                <a:lnTo>
                  <a:pt x="515200" y="2899384"/>
                </a:lnTo>
                <a:lnTo>
                  <a:pt x="1290840" y="2899384"/>
                </a:lnTo>
                <a:lnTo>
                  <a:pt x="1290840" y="2895168"/>
                </a:lnTo>
                <a:lnTo>
                  <a:pt x="515200" y="2895168"/>
                </a:lnTo>
                <a:lnTo>
                  <a:pt x="515200" y="2168004"/>
                </a:lnTo>
                <a:lnTo>
                  <a:pt x="1290840" y="2168004"/>
                </a:lnTo>
                <a:lnTo>
                  <a:pt x="1290840" y="2163788"/>
                </a:lnTo>
                <a:lnTo>
                  <a:pt x="515200" y="2163788"/>
                </a:lnTo>
                <a:lnTo>
                  <a:pt x="515200" y="1338834"/>
                </a:lnTo>
                <a:lnTo>
                  <a:pt x="1290840" y="1338834"/>
                </a:lnTo>
                <a:lnTo>
                  <a:pt x="1290840" y="1334617"/>
                </a:lnTo>
                <a:lnTo>
                  <a:pt x="515200" y="1334617"/>
                </a:lnTo>
                <a:lnTo>
                  <a:pt x="515200" y="560247"/>
                </a:lnTo>
                <a:lnTo>
                  <a:pt x="1290840" y="560247"/>
                </a:lnTo>
                <a:lnTo>
                  <a:pt x="1290840" y="556031"/>
                </a:lnTo>
                <a:lnTo>
                  <a:pt x="515200" y="556031"/>
                </a:lnTo>
                <a:lnTo>
                  <a:pt x="515200" y="0"/>
                </a:lnTo>
                <a:lnTo>
                  <a:pt x="510984" y="0"/>
                </a:lnTo>
                <a:lnTo>
                  <a:pt x="510984" y="556031"/>
                </a:lnTo>
                <a:lnTo>
                  <a:pt x="0" y="556031"/>
                </a:lnTo>
                <a:lnTo>
                  <a:pt x="0" y="560247"/>
                </a:lnTo>
                <a:lnTo>
                  <a:pt x="510984" y="560247"/>
                </a:lnTo>
                <a:lnTo>
                  <a:pt x="510984" y="1334617"/>
                </a:lnTo>
                <a:lnTo>
                  <a:pt x="0" y="1334617"/>
                </a:lnTo>
                <a:lnTo>
                  <a:pt x="0" y="1338834"/>
                </a:lnTo>
                <a:lnTo>
                  <a:pt x="510984" y="1338834"/>
                </a:lnTo>
                <a:lnTo>
                  <a:pt x="510984" y="2163788"/>
                </a:lnTo>
                <a:lnTo>
                  <a:pt x="0" y="2163788"/>
                </a:lnTo>
                <a:lnTo>
                  <a:pt x="0" y="2168004"/>
                </a:lnTo>
                <a:lnTo>
                  <a:pt x="510984" y="2168004"/>
                </a:lnTo>
                <a:lnTo>
                  <a:pt x="510984" y="2895168"/>
                </a:lnTo>
                <a:lnTo>
                  <a:pt x="0" y="2895168"/>
                </a:lnTo>
                <a:lnTo>
                  <a:pt x="0" y="2899384"/>
                </a:lnTo>
                <a:lnTo>
                  <a:pt x="510984" y="2899384"/>
                </a:lnTo>
                <a:lnTo>
                  <a:pt x="510984" y="3626535"/>
                </a:lnTo>
                <a:lnTo>
                  <a:pt x="0" y="3626535"/>
                </a:lnTo>
                <a:lnTo>
                  <a:pt x="0" y="3630752"/>
                </a:lnTo>
                <a:lnTo>
                  <a:pt x="510984" y="3630752"/>
                </a:lnTo>
                <a:lnTo>
                  <a:pt x="510984" y="4406811"/>
                </a:lnTo>
                <a:lnTo>
                  <a:pt x="0" y="4406811"/>
                </a:lnTo>
                <a:lnTo>
                  <a:pt x="0" y="4411027"/>
                </a:lnTo>
                <a:lnTo>
                  <a:pt x="510984" y="4411027"/>
                </a:lnTo>
                <a:lnTo>
                  <a:pt x="510984" y="5187086"/>
                </a:lnTo>
                <a:lnTo>
                  <a:pt x="0" y="5187086"/>
                </a:lnTo>
                <a:lnTo>
                  <a:pt x="0" y="5191303"/>
                </a:lnTo>
                <a:lnTo>
                  <a:pt x="510984" y="5191303"/>
                </a:lnTo>
                <a:lnTo>
                  <a:pt x="510984" y="5967361"/>
                </a:lnTo>
                <a:lnTo>
                  <a:pt x="0" y="5967361"/>
                </a:lnTo>
                <a:lnTo>
                  <a:pt x="0" y="5971578"/>
                </a:lnTo>
                <a:lnTo>
                  <a:pt x="510984" y="5971578"/>
                </a:lnTo>
                <a:lnTo>
                  <a:pt x="510984" y="6747637"/>
                </a:lnTo>
                <a:lnTo>
                  <a:pt x="0" y="6747637"/>
                </a:lnTo>
                <a:lnTo>
                  <a:pt x="0" y="6751853"/>
                </a:lnTo>
                <a:lnTo>
                  <a:pt x="510984" y="6751853"/>
                </a:lnTo>
                <a:lnTo>
                  <a:pt x="510984" y="7527912"/>
                </a:lnTo>
                <a:lnTo>
                  <a:pt x="0" y="7527912"/>
                </a:lnTo>
                <a:lnTo>
                  <a:pt x="0" y="7532129"/>
                </a:lnTo>
                <a:lnTo>
                  <a:pt x="510984" y="7532129"/>
                </a:lnTo>
                <a:lnTo>
                  <a:pt x="510984" y="8308187"/>
                </a:lnTo>
                <a:lnTo>
                  <a:pt x="0" y="8308187"/>
                </a:lnTo>
                <a:lnTo>
                  <a:pt x="0" y="8312404"/>
                </a:lnTo>
                <a:lnTo>
                  <a:pt x="510984" y="8312404"/>
                </a:lnTo>
                <a:lnTo>
                  <a:pt x="510984" y="9088463"/>
                </a:lnTo>
                <a:lnTo>
                  <a:pt x="0" y="9088463"/>
                </a:lnTo>
                <a:lnTo>
                  <a:pt x="0" y="9092667"/>
                </a:lnTo>
                <a:lnTo>
                  <a:pt x="510984" y="9092667"/>
                </a:lnTo>
                <a:lnTo>
                  <a:pt x="510984" y="9868306"/>
                </a:lnTo>
                <a:lnTo>
                  <a:pt x="0" y="9868306"/>
                </a:lnTo>
                <a:lnTo>
                  <a:pt x="0" y="9872523"/>
                </a:lnTo>
                <a:lnTo>
                  <a:pt x="510984" y="9872523"/>
                </a:lnTo>
                <a:lnTo>
                  <a:pt x="510984" y="10286987"/>
                </a:lnTo>
                <a:lnTo>
                  <a:pt x="515200" y="10286987"/>
                </a:lnTo>
                <a:lnTo>
                  <a:pt x="515200" y="9872523"/>
                </a:lnTo>
                <a:lnTo>
                  <a:pt x="1290840" y="9872523"/>
                </a:lnTo>
                <a:lnTo>
                  <a:pt x="1290840" y="10286987"/>
                </a:lnTo>
                <a:lnTo>
                  <a:pt x="1295044" y="10286987"/>
                </a:lnTo>
                <a:lnTo>
                  <a:pt x="1295044" y="9872523"/>
                </a:lnTo>
                <a:lnTo>
                  <a:pt x="2070684" y="9872523"/>
                </a:lnTo>
                <a:lnTo>
                  <a:pt x="2070684" y="10286987"/>
                </a:lnTo>
                <a:lnTo>
                  <a:pt x="2074900" y="10286987"/>
                </a:lnTo>
                <a:lnTo>
                  <a:pt x="2074900" y="9872523"/>
                </a:lnTo>
                <a:lnTo>
                  <a:pt x="2842107" y="9872523"/>
                </a:lnTo>
                <a:lnTo>
                  <a:pt x="2842107" y="10286987"/>
                </a:lnTo>
                <a:lnTo>
                  <a:pt x="2846324" y="10286987"/>
                </a:lnTo>
                <a:lnTo>
                  <a:pt x="2846324" y="9872523"/>
                </a:lnTo>
                <a:lnTo>
                  <a:pt x="3613531" y="9872523"/>
                </a:lnTo>
                <a:lnTo>
                  <a:pt x="3613531" y="10286987"/>
                </a:lnTo>
                <a:lnTo>
                  <a:pt x="3617747" y="10286987"/>
                </a:lnTo>
                <a:lnTo>
                  <a:pt x="3617747" y="9872523"/>
                </a:lnTo>
                <a:lnTo>
                  <a:pt x="4384954" y="9872523"/>
                </a:lnTo>
                <a:lnTo>
                  <a:pt x="4384954" y="10286987"/>
                </a:lnTo>
                <a:lnTo>
                  <a:pt x="4389171" y="10286987"/>
                </a:lnTo>
                <a:lnTo>
                  <a:pt x="4389171" y="9872523"/>
                </a:lnTo>
                <a:lnTo>
                  <a:pt x="5197678" y="9872523"/>
                </a:lnTo>
                <a:lnTo>
                  <a:pt x="5197678" y="10286987"/>
                </a:lnTo>
                <a:lnTo>
                  <a:pt x="5201894" y="10286987"/>
                </a:lnTo>
                <a:lnTo>
                  <a:pt x="5201894" y="9872523"/>
                </a:lnTo>
                <a:lnTo>
                  <a:pt x="5977115" y="9872523"/>
                </a:lnTo>
                <a:lnTo>
                  <a:pt x="5977115" y="10286987"/>
                </a:lnTo>
                <a:lnTo>
                  <a:pt x="5981331" y="10286987"/>
                </a:lnTo>
                <a:lnTo>
                  <a:pt x="5981331" y="9872523"/>
                </a:lnTo>
                <a:lnTo>
                  <a:pt x="6756971" y="9872523"/>
                </a:lnTo>
                <a:lnTo>
                  <a:pt x="6756971" y="10286987"/>
                </a:lnTo>
                <a:lnTo>
                  <a:pt x="6761188" y="10286987"/>
                </a:lnTo>
                <a:lnTo>
                  <a:pt x="6761188" y="9872523"/>
                </a:lnTo>
                <a:lnTo>
                  <a:pt x="7723568" y="9872523"/>
                </a:lnTo>
                <a:lnTo>
                  <a:pt x="7723568" y="10286987"/>
                </a:lnTo>
                <a:lnTo>
                  <a:pt x="7727772" y="10286987"/>
                </a:lnTo>
                <a:lnTo>
                  <a:pt x="77277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8400498"/>
            <a:ext cx="2900680" cy="1886585"/>
          </a:xfrm>
          <a:custGeom>
            <a:avLst/>
            <a:gdLst/>
            <a:ahLst/>
            <a:cxnLst/>
            <a:rect l="l" t="t" r="r" b="b"/>
            <a:pathLst>
              <a:path w="2900680" h="1886585">
                <a:moveTo>
                  <a:pt x="0" y="1886501"/>
                </a:moveTo>
                <a:lnTo>
                  <a:pt x="1060166" y="1886501"/>
                </a:lnTo>
                <a:lnTo>
                  <a:pt x="1068218" y="1835271"/>
                </a:lnTo>
                <a:lnTo>
                  <a:pt x="1077759" y="1784664"/>
                </a:lnTo>
                <a:lnTo>
                  <a:pt x="1088657" y="1734314"/>
                </a:lnTo>
                <a:lnTo>
                  <a:pt x="1100737" y="1684190"/>
                </a:lnTo>
                <a:lnTo>
                  <a:pt x="1113828" y="1634258"/>
                </a:lnTo>
                <a:lnTo>
                  <a:pt x="1127756" y="1584486"/>
                </a:lnTo>
                <a:lnTo>
                  <a:pt x="1142348" y="1534841"/>
                </a:lnTo>
                <a:lnTo>
                  <a:pt x="1157431" y="1485291"/>
                </a:lnTo>
                <a:lnTo>
                  <a:pt x="1172832" y="1435802"/>
                </a:lnTo>
                <a:lnTo>
                  <a:pt x="1203897" y="1336879"/>
                </a:lnTo>
                <a:lnTo>
                  <a:pt x="1219214" y="1287379"/>
                </a:lnTo>
                <a:lnTo>
                  <a:pt x="1234158" y="1237810"/>
                </a:lnTo>
                <a:lnTo>
                  <a:pt x="1248554" y="1188140"/>
                </a:lnTo>
                <a:lnTo>
                  <a:pt x="1261396" y="1141286"/>
                </a:lnTo>
                <a:lnTo>
                  <a:pt x="1273455" y="1094018"/>
                </a:lnTo>
                <a:lnTo>
                  <a:pt x="1284588" y="1046401"/>
                </a:lnTo>
                <a:lnTo>
                  <a:pt x="1294650" y="998499"/>
                </a:lnTo>
                <a:lnTo>
                  <a:pt x="1303498" y="950379"/>
                </a:lnTo>
                <a:lnTo>
                  <a:pt x="1310990" y="902104"/>
                </a:lnTo>
                <a:lnTo>
                  <a:pt x="1316981" y="853741"/>
                </a:lnTo>
                <a:lnTo>
                  <a:pt x="1321328" y="805354"/>
                </a:lnTo>
                <a:lnTo>
                  <a:pt x="1323888" y="757009"/>
                </a:lnTo>
                <a:lnTo>
                  <a:pt x="1324517" y="708771"/>
                </a:lnTo>
                <a:lnTo>
                  <a:pt x="1323072" y="660705"/>
                </a:lnTo>
                <a:lnTo>
                  <a:pt x="1319409" y="612876"/>
                </a:lnTo>
                <a:lnTo>
                  <a:pt x="1313385" y="565350"/>
                </a:lnTo>
                <a:lnTo>
                  <a:pt x="1304856" y="518191"/>
                </a:lnTo>
                <a:lnTo>
                  <a:pt x="1293679" y="471466"/>
                </a:lnTo>
                <a:lnTo>
                  <a:pt x="1279711" y="425239"/>
                </a:lnTo>
                <a:lnTo>
                  <a:pt x="1262491" y="379769"/>
                </a:lnTo>
                <a:lnTo>
                  <a:pt x="1241790" y="335470"/>
                </a:lnTo>
                <a:lnTo>
                  <a:pt x="1217813" y="292636"/>
                </a:lnTo>
                <a:lnTo>
                  <a:pt x="1190765" y="251561"/>
                </a:lnTo>
                <a:lnTo>
                  <a:pt x="1160853" y="212540"/>
                </a:lnTo>
                <a:lnTo>
                  <a:pt x="1128280" y="175866"/>
                </a:lnTo>
                <a:lnTo>
                  <a:pt x="1093252" y="141834"/>
                </a:lnTo>
                <a:lnTo>
                  <a:pt x="1055974" y="110738"/>
                </a:lnTo>
                <a:lnTo>
                  <a:pt x="1016652" y="82873"/>
                </a:lnTo>
                <a:lnTo>
                  <a:pt x="975490" y="58532"/>
                </a:lnTo>
                <a:lnTo>
                  <a:pt x="932694" y="38011"/>
                </a:lnTo>
                <a:lnTo>
                  <a:pt x="888468" y="21602"/>
                </a:lnTo>
                <a:lnTo>
                  <a:pt x="843019" y="9601"/>
                </a:lnTo>
                <a:lnTo>
                  <a:pt x="796551" y="2302"/>
                </a:lnTo>
                <a:lnTo>
                  <a:pt x="749269" y="0"/>
                </a:lnTo>
                <a:lnTo>
                  <a:pt x="701378" y="2987"/>
                </a:lnTo>
                <a:lnTo>
                  <a:pt x="653815" y="11178"/>
                </a:lnTo>
                <a:lnTo>
                  <a:pt x="607837" y="24051"/>
                </a:lnTo>
                <a:lnTo>
                  <a:pt x="563411" y="41196"/>
                </a:lnTo>
                <a:lnTo>
                  <a:pt x="520503" y="62202"/>
                </a:lnTo>
                <a:lnTo>
                  <a:pt x="479078" y="86657"/>
                </a:lnTo>
                <a:lnTo>
                  <a:pt x="439103" y="114151"/>
                </a:lnTo>
                <a:lnTo>
                  <a:pt x="400544" y="144272"/>
                </a:lnTo>
                <a:lnTo>
                  <a:pt x="363366" y="176609"/>
                </a:lnTo>
                <a:lnTo>
                  <a:pt x="327536" y="210751"/>
                </a:lnTo>
                <a:lnTo>
                  <a:pt x="293020" y="246288"/>
                </a:lnTo>
                <a:lnTo>
                  <a:pt x="259783" y="282807"/>
                </a:lnTo>
                <a:lnTo>
                  <a:pt x="227792" y="319898"/>
                </a:lnTo>
                <a:lnTo>
                  <a:pt x="195171" y="359240"/>
                </a:lnTo>
                <a:lnTo>
                  <a:pt x="163189" y="399108"/>
                </a:lnTo>
                <a:lnTo>
                  <a:pt x="131853" y="439491"/>
                </a:lnTo>
                <a:lnTo>
                  <a:pt x="101170" y="480377"/>
                </a:lnTo>
                <a:lnTo>
                  <a:pt x="71147" y="521755"/>
                </a:lnTo>
                <a:lnTo>
                  <a:pt x="41792" y="563614"/>
                </a:lnTo>
                <a:lnTo>
                  <a:pt x="13112" y="605941"/>
                </a:lnTo>
                <a:lnTo>
                  <a:pt x="0" y="625979"/>
                </a:lnTo>
                <a:lnTo>
                  <a:pt x="0" y="1886501"/>
                </a:lnTo>
                <a:close/>
              </a:path>
              <a:path w="2900680" h="1886585">
                <a:moveTo>
                  <a:pt x="1106686" y="1886501"/>
                </a:moveTo>
                <a:lnTo>
                  <a:pt x="2900643" y="1886501"/>
                </a:lnTo>
                <a:lnTo>
                  <a:pt x="2887548" y="1852102"/>
                </a:lnTo>
                <a:lnTo>
                  <a:pt x="2867828" y="1805345"/>
                </a:lnTo>
                <a:lnTo>
                  <a:pt x="2846765" y="1760035"/>
                </a:lnTo>
                <a:lnTo>
                  <a:pt x="2823865" y="1715487"/>
                </a:lnTo>
                <a:lnTo>
                  <a:pt x="2799029" y="1671980"/>
                </a:lnTo>
                <a:lnTo>
                  <a:pt x="2772157" y="1629791"/>
                </a:lnTo>
                <a:lnTo>
                  <a:pt x="2743147" y="1589200"/>
                </a:lnTo>
                <a:lnTo>
                  <a:pt x="2711900" y="1550484"/>
                </a:lnTo>
                <a:lnTo>
                  <a:pt x="2678316" y="1513922"/>
                </a:lnTo>
                <a:lnTo>
                  <a:pt x="2642294" y="1479793"/>
                </a:lnTo>
                <a:lnTo>
                  <a:pt x="2603735" y="1448375"/>
                </a:lnTo>
                <a:lnTo>
                  <a:pt x="2563312" y="1420404"/>
                </a:lnTo>
                <a:lnTo>
                  <a:pt x="2521188" y="1395881"/>
                </a:lnTo>
                <a:lnTo>
                  <a:pt x="2477537" y="1374717"/>
                </a:lnTo>
                <a:lnTo>
                  <a:pt x="2432531" y="1356829"/>
                </a:lnTo>
                <a:lnTo>
                  <a:pt x="2386344" y="1342127"/>
                </a:lnTo>
                <a:lnTo>
                  <a:pt x="2339148" y="1330528"/>
                </a:lnTo>
                <a:lnTo>
                  <a:pt x="2291117" y="1321943"/>
                </a:lnTo>
                <a:lnTo>
                  <a:pt x="2242424" y="1316286"/>
                </a:lnTo>
                <a:lnTo>
                  <a:pt x="2192222" y="1313414"/>
                </a:lnTo>
                <a:lnTo>
                  <a:pt x="2143744" y="1313414"/>
                </a:lnTo>
                <a:lnTo>
                  <a:pt x="2094103" y="1316025"/>
                </a:lnTo>
                <a:lnTo>
                  <a:pt x="2044492" y="1321219"/>
                </a:lnTo>
                <a:lnTo>
                  <a:pt x="1995084" y="1328910"/>
                </a:lnTo>
                <a:lnTo>
                  <a:pt x="1946053" y="1339010"/>
                </a:lnTo>
                <a:lnTo>
                  <a:pt x="1897572" y="1351435"/>
                </a:lnTo>
                <a:lnTo>
                  <a:pt x="1849813" y="1366097"/>
                </a:lnTo>
                <a:lnTo>
                  <a:pt x="1802950" y="1382910"/>
                </a:lnTo>
                <a:lnTo>
                  <a:pt x="1757155" y="1401788"/>
                </a:lnTo>
                <a:lnTo>
                  <a:pt x="1712428" y="1422496"/>
                </a:lnTo>
                <a:lnTo>
                  <a:pt x="1668621" y="1444793"/>
                </a:lnTo>
                <a:lnTo>
                  <a:pt x="1625686" y="1468580"/>
                </a:lnTo>
                <a:lnTo>
                  <a:pt x="1583575" y="1493759"/>
                </a:lnTo>
                <a:lnTo>
                  <a:pt x="1542240" y="1520233"/>
                </a:lnTo>
                <a:lnTo>
                  <a:pt x="1501635" y="1547901"/>
                </a:lnTo>
                <a:lnTo>
                  <a:pt x="1461711" y="1576667"/>
                </a:lnTo>
                <a:lnTo>
                  <a:pt x="1422420" y="1606432"/>
                </a:lnTo>
                <a:lnTo>
                  <a:pt x="1383716" y="1637097"/>
                </a:lnTo>
                <a:lnTo>
                  <a:pt x="1345551" y="1668565"/>
                </a:lnTo>
                <a:lnTo>
                  <a:pt x="1307876" y="1700736"/>
                </a:lnTo>
                <a:lnTo>
                  <a:pt x="1270644" y="1733513"/>
                </a:lnTo>
                <a:lnTo>
                  <a:pt x="1233809" y="1766798"/>
                </a:lnTo>
                <a:lnTo>
                  <a:pt x="1197321" y="1800492"/>
                </a:lnTo>
                <a:lnTo>
                  <a:pt x="1161133" y="1834496"/>
                </a:lnTo>
                <a:lnTo>
                  <a:pt x="1106686" y="1886501"/>
                </a:lnTo>
                <a:close/>
              </a:path>
            </a:pathLst>
          </a:custGeom>
          <a:solidFill>
            <a:srgbClr val="B4C2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8341397"/>
            <a:ext cx="2943860" cy="1945639"/>
          </a:xfrm>
          <a:custGeom>
            <a:avLst/>
            <a:gdLst/>
            <a:ahLst/>
            <a:cxnLst/>
            <a:rect l="l" t="t" r="r" b="b"/>
            <a:pathLst>
              <a:path w="2943860" h="1945639">
                <a:moveTo>
                  <a:pt x="661319" y="29673"/>
                </a:moveTo>
                <a:lnTo>
                  <a:pt x="854139" y="29673"/>
                </a:lnTo>
                <a:lnTo>
                  <a:pt x="807144" y="0"/>
                </a:lnTo>
                <a:lnTo>
                  <a:pt x="710560" y="0"/>
                </a:lnTo>
                <a:lnTo>
                  <a:pt x="661319" y="29673"/>
                </a:lnTo>
                <a:close/>
              </a:path>
              <a:path w="2943860" h="1945639">
                <a:moveTo>
                  <a:pt x="1021390" y="1945601"/>
                </a:moveTo>
                <a:lnTo>
                  <a:pt x="1042836" y="1945601"/>
                </a:lnTo>
                <a:lnTo>
                  <a:pt x="1098438" y="1899092"/>
                </a:lnTo>
                <a:lnTo>
                  <a:pt x="1101636" y="1893789"/>
                </a:lnTo>
                <a:lnTo>
                  <a:pt x="1104878" y="1869419"/>
                </a:lnTo>
                <a:lnTo>
                  <a:pt x="1114217" y="1839746"/>
                </a:lnTo>
                <a:lnTo>
                  <a:pt x="1124837" y="1780399"/>
                </a:lnTo>
                <a:lnTo>
                  <a:pt x="1136579" y="1721052"/>
                </a:lnTo>
                <a:lnTo>
                  <a:pt x="1149280" y="1691379"/>
                </a:lnTo>
                <a:lnTo>
                  <a:pt x="1162779" y="1632032"/>
                </a:lnTo>
                <a:lnTo>
                  <a:pt x="1176916" y="1602359"/>
                </a:lnTo>
                <a:lnTo>
                  <a:pt x="1191528" y="1543012"/>
                </a:lnTo>
                <a:lnTo>
                  <a:pt x="1206456" y="1483666"/>
                </a:lnTo>
                <a:lnTo>
                  <a:pt x="1221537" y="1453992"/>
                </a:lnTo>
                <a:lnTo>
                  <a:pt x="1236611" y="1394646"/>
                </a:lnTo>
                <a:lnTo>
                  <a:pt x="1251516" y="1364973"/>
                </a:lnTo>
                <a:lnTo>
                  <a:pt x="1266091" y="1305626"/>
                </a:lnTo>
                <a:lnTo>
                  <a:pt x="1280175" y="1246279"/>
                </a:lnTo>
                <a:lnTo>
                  <a:pt x="1293606" y="1216606"/>
                </a:lnTo>
                <a:lnTo>
                  <a:pt x="1306224" y="1157259"/>
                </a:lnTo>
                <a:lnTo>
                  <a:pt x="1317868" y="1097913"/>
                </a:lnTo>
                <a:lnTo>
                  <a:pt x="1328375" y="1068239"/>
                </a:lnTo>
                <a:lnTo>
                  <a:pt x="1337477" y="1008893"/>
                </a:lnTo>
                <a:lnTo>
                  <a:pt x="1345317" y="949546"/>
                </a:lnTo>
                <a:lnTo>
                  <a:pt x="1351738" y="919873"/>
                </a:lnTo>
                <a:lnTo>
                  <a:pt x="1356584" y="860526"/>
                </a:lnTo>
                <a:lnTo>
                  <a:pt x="1359698" y="801179"/>
                </a:lnTo>
                <a:lnTo>
                  <a:pt x="1360923" y="771506"/>
                </a:lnTo>
                <a:lnTo>
                  <a:pt x="1360105" y="712159"/>
                </a:lnTo>
                <a:lnTo>
                  <a:pt x="1357084" y="652813"/>
                </a:lnTo>
                <a:lnTo>
                  <a:pt x="1351707" y="623139"/>
                </a:lnTo>
                <a:lnTo>
                  <a:pt x="1343815" y="563793"/>
                </a:lnTo>
                <a:lnTo>
                  <a:pt x="1333253" y="534119"/>
                </a:lnTo>
                <a:lnTo>
                  <a:pt x="1319863" y="474773"/>
                </a:lnTo>
                <a:lnTo>
                  <a:pt x="1303490" y="415426"/>
                </a:lnTo>
                <a:lnTo>
                  <a:pt x="1283977" y="385753"/>
                </a:lnTo>
                <a:lnTo>
                  <a:pt x="1261167" y="326406"/>
                </a:lnTo>
                <a:lnTo>
                  <a:pt x="1234905" y="296733"/>
                </a:lnTo>
                <a:lnTo>
                  <a:pt x="1206742" y="267059"/>
                </a:lnTo>
                <a:lnTo>
                  <a:pt x="1175912" y="207713"/>
                </a:lnTo>
                <a:lnTo>
                  <a:pt x="1142587" y="178039"/>
                </a:lnTo>
                <a:lnTo>
                  <a:pt x="1106942" y="148366"/>
                </a:lnTo>
                <a:lnTo>
                  <a:pt x="1069153" y="118693"/>
                </a:lnTo>
                <a:lnTo>
                  <a:pt x="1029393" y="89019"/>
                </a:lnTo>
                <a:lnTo>
                  <a:pt x="987837" y="59346"/>
                </a:lnTo>
                <a:lnTo>
                  <a:pt x="944659" y="59346"/>
                </a:lnTo>
                <a:lnTo>
                  <a:pt x="900035" y="29673"/>
                </a:lnTo>
                <a:lnTo>
                  <a:pt x="566096" y="29673"/>
                </a:lnTo>
                <a:lnTo>
                  <a:pt x="521126" y="59346"/>
                </a:lnTo>
                <a:lnTo>
                  <a:pt x="477829" y="89019"/>
                </a:lnTo>
                <a:lnTo>
                  <a:pt x="845955" y="89019"/>
                </a:lnTo>
                <a:lnTo>
                  <a:pt x="891647" y="118693"/>
                </a:lnTo>
                <a:lnTo>
                  <a:pt x="935678" y="118693"/>
                </a:lnTo>
                <a:lnTo>
                  <a:pt x="977857" y="148366"/>
                </a:lnTo>
                <a:lnTo>
                  <a:pt x="1017997" y="178039"/>
                </a:lnTo>
                <a:lnTo>
                  <a:pt x="1055908" y="207713"/>
                </a:lnTo>
                <a:lnTo>
                  <a:pt x="1091402" y="237386"/>
                </a:lnTo>
                <a:lnTo>
                  <a:pt x="1124290" y="267059"/>
                </a:lnTo>
                <a:lnTo>
                  <a:pt x="1154382" y="296733"/>
                </a:lnTo>
                <a:lnTo>
                  <a:pt x="1181491" y="356079"/>
                </a:lnTo>
                <a:lnTo>
                  <a:pt x="1205427" y="385753"/>
                </a:lnTo>
                <a:lnTo>
                  <a:pt x="1226002" y="445099"/>
                </a:lnTo>
                <a:lnTo>
                  <a:pt x="1243934" y="474773"/>
                </a:lnTo>
                <a:lnTo>
                  <a:pt x="1258574" y="534119"/>
                </a:lnTo>
                <a:lnTo>
                  <a:pt x="1270106" y="563793"/>
                </a:lnTo>
                <a:lnTo>
                  <a:pt x="1278714" y="623139"/>
                </a:lnTo>
                <a:lnTo>
                  <a:pt x="1284584" y="652813"/>
                </a:lnTo>
                <a:lnTo>
                  <a:pt x="1287901" y="712159"/>
                </a:lnTo>
                <a:lnTo>
                  <a:pt x="1288848" y="771506"/>
                </a:lnTo>
                <a:lnTo>
                  <a:pt x="1287611" y="801179"/>
                </a:lnTo>
                <a:lnTo>
                  <a:pt x="1284375" y="860526"/>
                </a:lnTo>
                <a:lnTo>
                  <a:pt x="1279324" y="919873"/>
                </a:lnTo>
                <a:lnTo>
                  <a:pt x="1272643" y="949546"/>
                </a:lnTo>
                <a:lnTo>
                  <a:pt x="1264517" y="1008893"/>
                </a:lnTo>
                <a:lnTo>
                  <a:pt x="1255131" y="1038566"/>
                </a:lnTo>
                <a:lnTo>
                  <a:pt x="1244668" y="1097913"/>
                </a:lnTo>
                <a:lnTo>
                  <a:pt x="1233314" y="1157259"/>
                </a:lnTo>
                <a:lnTo>
                  <a:pt x="1221254" y="1186933"/>
                </a:lnTo>
                <a:lnTo>
                  <a:pt x="1207500" y="1246279"/>
                </a:lnTo>
                <a:lnTo>
                  <a:pt x="1193155" y="1305626"/>
                </a:lnTo>
                <a:lnTo>
                  <a:pt x="1178374" y="1335299"/>
                </a:lnTo>
                <a:lnTo>
                  <a:pt x="1163313" y="1394646"/>
                </a:lnTo>
                <a:lnTo>
                  <a:pt x="1148124" y="1424319"/>
                </a:lnTo>
                <a:lnTo>
                  <a:pt x="1132963" y="1483666"/>
                </a:lnTo>
                <a:lnTo>
                  <a:pt x="1117984" y="1543012"/>
                </a:lnTo>
                <a:lnTo>
                  <a:pt x="1103340" y="1572686"/>
                </a:lnTo>
                <a:lnTo>
                  <a:pt x="1089187" y="1632032"/>
                </a:lnTo>
                <a:lnTo>
                  <a:pt x="1075678" y="1691379"/>
                </a:lnTo>
                <a:lnTo>
                  <a:pt x="1062969" y="1721052"/>
                </a:lnTo>
                <a:lnTo>
                  <a:pt x="1051212" y="1780399"/>
                </a:lnTo>
                <a:lnTo>
                  <a:pt x="1040564" y="1839746"/>
                </a:lnTo>
                <a:lnTo>
                  <a:pt x="1031176" y="1869419"/>
                </a:lnTo>
                <a:lnTo>
                  <a:pt x="1023206" y="1928766"/>
                </a:lnTo>
                <a:lnTo>
                  <a:pt x="1021390" y="1945601"/>
                </a:lnTo>
                <a:close/>
              </a:path>
              <a:path w="2943860" h="1945639">
                <a:moveTo>
                  <a:pt x="0" y="735081"/>
                </a:moveTo>
                <a:lnTo>
                  <a:pt x="21134" y="712159"/>
                </a:lnTo>
                <a:lnTo>
                  <a:pt x="49189" y="652813"/>
                </a:lnTo>
                <a:lnTo>
                  <a:pt x="77930" y="623139"/>
                </a:lnTo>
                <a:lnTo>
                  <a:pt x="107349" y="593466"/>
                </a:lnTo>
                <a:lnTo>
                  <a:pt x="137440" y="534119"/>
                </a:lnTo>
                <a:lnTo>
                  <a:pt x="168193" y="504446"/>
                </a:lnTo>
                <a:lnTo>
                  <a:pt x="199602" y="445099"/>
                </a:lnTo>
                <a:lnTo>
                  <a:pt x="229366" y="415426"/>
                </a:lnTo>
                <a:lnTo>
                  <a:pt x="260443" y="385753"/>
                </a:lnTo>
                <a:lnTo>
                  <a:pt x="292872" y="356079"/>
                </a:lnTo>
                <a:lnTo>
                  <a:pt x="326693" y="296733"/>
                </a:lnTo>
                <a:lnTo>
                  <a:pt x="361947" y="267059"/>
                </a:lnTo>
                <a:lnTo>
                  <a:pt x="398674" y="237386"/>
                </a:lnTo>
                <a:lnTo>
                  <a:pt x="436914" y="207713"/>
                </a:lnTo>
                <a:lnTo>
                  <a:pt x="476707" y="178039"/>
                </a:lnTo>
                <a:lnTo>
                  <a:pt x="518094" y="148366"/>
                </a:lnTo>
                <a:lnTo>
                  <a:pt x="561114" y="118693"/>
                </a:lnTo>
                <a:lnTo>
                  <a:pt x="605809" y="118693"/>
                </a:lnTo>
                <a:lnTo>
                  <a:pt x="652218" y="89019"/>
                </a:lnTo>
                <a:lnTo>
                  <a:pt x="477829" y="89019"/>
                </a:lnTo>
                <a:lnTo>
                  <a:pt x="436142" y="118693"/>
                </a:lnTo>
                <a:lnTo>
                  <a:pt x="396001" y="148366"/>
                </a:lnTo>
                <a:lnTo>
                  <a:pt x="357342" y="178039"/>
                </a:lnTo>
                <a:lnTo>
                  <a:pt x="320099" y="207713"/>
                </a:lnTo>
                <a:lnTo>
                  <a:pt x="284209" y="237386"/>
                </a:lnTo>
                <a:lnTo>
                  <a:pt x="249607" y="267059"/>
                </a:lnTo>
                <a:lnTo>
                  <a:pt x="216229" y="326406"/>
                </a:lnTo>
                <a:lnTo>
                  <a:pt x="184010" y="356079"/>
                </a:lnTo>
                <a:lnTo>
                  <a:pt x="152887" y="385753"/>
                </a:lnTo>
                <a:lnTo>
                  <a:pt x="122794" y="445099"/>
                </a:lnTo>
                <a:lnTo>
                  <a:pt x="93668" y="474773"/>
                </a:lnTo>
                <a:lnTo>
                  <a:pt x="63082" y="504446"/>
                </a:lnTo>
                <a:lnTo>
                  <a:pt x="33191" y="563793"/>
                </a:lnTo>
                <a:lnTo>
                  <a:pt x="3998" y="593466"/>
                </a:lnTo>
                <a:lnTo>
                  <a:pt x="0" y="601794"/>
                </a:lnTo>
                <a:lnTo>
                  <a:pt x="0" y="735081"/>
                </a:lnTo>
                <a:close/>
              </a:path>
              <a:path w="2943860" h="1945639">
                <a:moveTo>
                  <a:pt x="2099722" y="1335299"/>
                </a:moveTo>
                <a:lnTo>
                  <a:pt x="2242899" y="1335299"/>
                </a:lnTo>
                <a:lnTo>
                  <a:pt x="2195292" y="1305626"/>
                </a:lnTo>
                <a:lnTo>
                  <a:pt x="2147526" y="1305626"/>
                </a:lnTo>
                <a:lnTo>
                  <a:pt x="2099722" y="1335299"/>
                </a:lnTo>
                <a:close/>
              </a:path>
              <a:path w="2943860" h="1945639">
                <a:moveTo>
                  <a:pt x="1910601" y="1364973"/>
                </a:moveTo>
                <a:lnTo>
                  <a:pt x="2429260" y="1364973"/>
                </a:lnTo>
                <a:lnTo>
                  <a:pt x="2383526" y="1335299"/>
                </a:lnTo>
                <a:lnTo>
                  <a:pt x="1957321" y="1335299"/>
                </a:lnTo>
                <a:lnTo>
                  <a:pt x="1910601" y="1364973"/>
                </a:lnTo>
                <a:close/>
              </a:path>
              <a:path w="2943860" h="1945639">
                <a:moveTo>
                  <a:pt x="2869711" y="1945601"/>
                </a:moveTo>
                <a:lnTo>
                  <a:pt x="2943416" y="1945601"/>
                </a:lnTo>
                <a:lnTo>
                  <a:pt x="2930776" y="1899092"/>
                </a:lnTo>
                <a:lnTo>
                  <a:pt x="2913063" y="1869419"/>
                </a:lnTo>
                <a:lnTo>
                  <a:pt x="2893720" y="1810072"/>
                </a:lnTo>
                <a:lnTo>
                  <a:pt x="2872703" y="1780399"/>
                </a:lnTo>
                <a:lnTo>
                  <a:pt x="2849968" y="1721052"/>
                </a:lnTo>
                <a:lnTo>
                  <a:pt x="2825469" y="1691379"/>
                </a:lnTo>
                <a:lnTo>
                  <a:pt x="2799162" y="1632032"/>
                </a:lnTo>
                <a:lnTo>
                  <a:pt x="2771003" y="1602359"/>
                </a:lnTo>
                <a:lnTo>
                  <a:pt x="2740947" y="1572686"/>
                </a:lnTo>
                <a:lnTo>
                  <a:pt x="2708949" y="1543012"/>
                </a:lnTo>
                <a:lnTo>
                  <a:pt x="2674965" y="1513339"/>
                </a:lnTo>
                <a:lnTo>
                  <a:pt x="2638950" y="1483666"/>
                </a:lnTo>
                <a:lnTo>
                  <a:pt x="2600860" y="1453992"/>
                </a:lnTo>
                <a:lnTo>
                  <a:pt x="2560650" y="1424319"/>
                </a:lnTo>
                <a:lnTo>
                  <a:pt x="2518276" y="1394646"/>
                </a:lnTo>
                <a:lnTo>
                  <a:pt x="2474218" y="1364973"/>
                </a:lnTo>
                <a:lnTo>
                  <a:pt x="1864461" y="1364973"/>
                </a:lnTo>
                <a:lnTo>
                  <a:pt x="1819022" y="1394646"/>
                </a:lnTo>
                <a:lnTo>
                  <a:pt x="2317722" y="1394646"/>
                </a:lnTo>
                <a:lnTo>
                  <a:pt x="2363943" y="1424319"/>
                </a:lnTo>
                <a:lnTo>
                  <a:pt x="2409315" y="1424319"/>
                </a:lnTo>
                <a:lnTo>
                  <a:pt x="2453662" y="1453992"/>
                </a:lnTo>
                <a:lnTo>
                  <a:pt x="2496811" y="1483666"/>
                </a:lnTo>
                <a:lnTo>
                  <a:pt x="2538585" y="1483666"/>
                </a:lnTo>
                <a:lnTo>
                  <a:pt x="2578810" y="1513339"/>
                </a:lnTo>
                <a:lnTo>
                  <a:pt x="2618280" y="1543012"/>
                </a:lnTo>
                <a:lnTo>
                  <a:pt x="2654889" y="1572686"/>
                </a:lnTo>
                <a:lnTo>
                  <a:pt x="2688779" y="1632032"/>
                </a:lnTo>
                <a:lnTo>
                  <a:pt x="2720092" y="1661706"/>
                </a:lnTo>
                <a:lnTo>
                  <a:pt x="2748970" y="1691379"/>
                </a:lnTo>
                <a:lnTo>
                  <a:pt x="2775558" y="1750726"/>
                </a:lnTo>
                <a:lnTo>
                  <a:pt x="2799996" y="1780399"/>
                </a:lnTo>
                <a:lnTo>
                  <a:pt x="2822427" y="1839746"/>
                </a:lnTo>
                <a:lnTo>
                  <a:pt x="2842132" y="1869419"/>
                </a:lnTo>
                <a:lnTo>
                  <a:pt x="2860290" y="1928766"/>
                </a:lnTo>
                <a:lnTo>
                  <a:pt x="2869711" y="1945601"/>
                </a:lnTo>
                <a:close/>
              </a:path>
              <a:path w="2943860" h="1945639">
                <a:moveTo>
                  <a:pt x="1730746" y="1424319"/>
                </a:moveTo>
                <a:lnTo>
                  <a:pt x="1985122" y="1424319"/>
                </a:lnTo>
                <a:lnTo>
                  <a:pt x="2032380" y="1394646"/>
                </a:lnTo>
                <a:lnTo>
                  <a:pt x="1774410" y="1394646"/>
                </a:lnTo>
                <a:lnTo>
                  <a:pt x="1730746" y="1424319"/>
                </a:lnTo>
                <a:close/>
              </a:path>
              <a:path w="2943860" h="1945639">
                <a:moveTo>
                  <a:pt x="1095198" y="1945601"/>
                </a:moveTo>
                <a:lnTo>
                  <a:pt x="1146965" y="1945601"/>
                </a:lnTo>
                <a:lnTo>
                  <a:pt x="1158051" y="1928766"/>
                </a:lnTo>
                <a:lnTo>
                  <a:pt x="1193847" y="1899092"/>
                </a:lnTo>
                <a:lnTo>
                  <a:pt x="1266683" y="1839746"/>
                </a:lnTo>
                <a:lnTo>
                  <a:pt x="1303800" y="1810072"/>
                </a:lnTo>
                <a:lnTo>
                  <a:pt x="1341434" y="1750726"/>
                </a:lnTo>
                <a:lnTo>
                  <a:pt x="1379624" y="1721052"/>
                </a:lnTo>
                <a:lnTo>
                  <a:pt x="1418408" y="1691379"/>
                </a:lnTo>
                <a:lnTo>
                  <a:pt x="1457824" y="1661706"/>
                </a:lnTo>
                <a:lnTo>
                  <a:pt x="1497910" y="1632032"/>
                </a:lnTo>
                <a:lnTo>
                  <a:pt x="1538706" y="1602359"/>
                </a:lnTo>
                <a:lnTo>
                  <a:pt x="1580250" y="1572686"/>
                </a:lnTo>
                <a:lnTo>
                  <a:pt x="1622579" y="1543012"/>
                </a:lnTo>
                <a:lnTo>
                  <a:pt x="1665733" y="1543012"/>
                </a:lnTo>
                <a:lnTo>
                  <a:pt x="1709750" y="1513339"/>
                </a:lnTo>
                <a:lnTo>
                  <a:pt x="1754668" y="1483666"/>
                </a:lnTo>
                <a:lnTo>
                  <a:pt x="1800526" y="1453992"/>
                </a:lnTo>
                <a:lnTo>
                  <a:pt x="1847362" y="1453992"/>
                </a:lnTo>
                <a:lnTo>
                  <a:pt x="1892437" y="1424319"/>
                </a:lnTo>
                <a:lnTo>
                  <a:pt x="1685832" y="1424319"/>
                </a:lnTo>
                <a:lnTo>
                  <a:pt x="1641860" y="1453992"/>
                </a:lnTo>
                <a:lnTo>
                  <a:pt x="1598782" y="1483666"/>
                </a:lnTo>
                <a:lnTo>
                  <a:pt x="1556550" y="1513339"/>
                </a:lnTo>
                <a:lnTo>
                  <a:pt x="1515116" y="1543012"/>
                </a:lnTo>
                <a:lnTo>
                  <a:pt x="1474434" y="1572686"/>
                </a:lnTo>
                <a:lnTo>
                  <a:pt x="1434455" y="1602359"/>
                </a:lnTo>
                <a:lnTo>
                  <a:pt x="1395132" y="1632032"/>
                </a:lnTo>
                <a:lnTo>
                  <a:pt x="1356417" y="1661706"/>
                </a:lnTo>
                <a:lnTo>
                  <a:pt x="1318262" y="1691379"/>
                </a:lnTo>
                <a:lnTo>
                  <a:pt x="1243444" y="1750726"/>
                </a:lnTo>
                <a:lnTo>
                  <a:pt x="1170296" y="1810072"/>
                </a:lnTo>
                <a:lnTo>
                  <a:pt x="1134229" y="1839746"/>
                </a:lnTo>
                <a:lnTo>
                  <a:pt x="1101636" y="1893789"/>
                </a:lnTo>
                <a:lnTo>
                  <a:pt x="1096983" y="1928766"/>
                </a:lnTo>
                <a:lnTo>
                  <a:pt x="1095198" y="1945601"/>
                </a:lnTo>
                <a:close/>
              </a:path>
              <a:path w="2943860" h="1945639">
                <a:moveTo>
                  <a:pt x="1042836" y="1945601"/>
                </a:moveTo>
                <a:lnTo>
                  <a:pt x="1095198" y="1945601"/>
                </a:lnTo>
                <a:lnTo>
                  <a:pt x="1096983" y="1928766"/>
                </a:lnTo>
                <a:lnTo>
                  <a:pt x="1101636" y="1893789"/>
                </a:lnTo>
                <a:lnTo>
                  <a:pt x="1098438" y="1899092"/>
                </a:lnTo>
                <a:lnTo>
                  <a:pt x="1042836" y="1945601"/>
                </a:lnTo>
                <a:close/>
              </a:path>
            </a:pathLst>
          </a:custGeom>
          <a:solidFill>
            <a:srgbClr val="0000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36293" y="362715"/>
            <a:ext cx="7295515" cy="1648460"/>
          </a:xfrm>
          <a:custGeom>
            <a:avLst/>
            <a:gdLst/>
            <a:ahLst/>
            <a:cxnLst/>
            <a:rect l="l" t="t" r="r" b="b"/>
            <a:pathLst>
              <a:path w="7295515" h="1648460">
                <a:moveTo>
                  <a:pt x="6471509" y="1648338"/>
                </a:moveTo>
                <a:lnTo>
                  <a:pt x="824169" y="1648338"/>
                </a:lnTo>
                <a:lnTo>
                  <a:pt x="773907" y="1646806"/>
                </a:lnTo>
                <a:lnTo>
                  <a:pt x="724088" y="1642242"/>
                </a:lnTo>
                <a:lnTo>
                  <a:pt x="674839" y="1634701"/>
                </a:lnTo>
                <a:lnTo>
                  <a:pt x="626286" y="1624232"/>
                </a:lnTo>
                <a:lnTo>
                  <a:pt x="578554" y="1610890"/>
                </a:lnTo>
                <a:lnTo>
                  <a:pt x="531770" y="1594726"/>
                </a:lnTo>
                <a:lnTo>
                  <a:pt x="486060" y="1575792"/>
                </a:lnTo>
                <a:lnTo>
                  <a:pt x="441549" y="1554141"/>
                </a:lnTo>
                <a:lnTo>
                  <a:pt x="398363" y="1529824"/>
                </a:lnTo>
                <a:lnTo>
                  <a:pt x="356629" y="1502893"/>
                </a:lnTo>
                <a:lnTo>
                  <a:pt x="316472" y="1473402"/>
                </a:lnTo>
                <a:lnTo>
                  <a:pt x="278018" y="1441402"/>
                </a:lnTo>
                <a:lnTo>
                  <a:pt x="241393" y="1406945"/>
                </a:lnTo>
                <a:lnTo>
                  <a:pt x="206936" y="1370320"/>
                </a:lnTo>
                <a:lnTo>
                  <a:pt x="174936" y="1331866"/>
                </a:lnTo>
                <a:lnTo>
                  <a:pt x="145444" y="1291709"/>
                </a:lnTo>
                <a:lnTo>
                  <a:pt x="118514" y="1249975"/>
                </a:lnTo>
                <a:lnTo>
                  <a:pt x="94197" y="1206789"/>
                </a:lnTo>
                <a:lnTo>
                  <a:pt x="72546" y="1162278"/>
                </a:lnTo>
                <a:lnTo>
                  <a:pt x="53612" y="1116568"/>
                </a:lnTo>
                <a:lnTo>
                  <a:pt x="37448" y="1069784"/>
                </a:lnTo>
                <a:lnTo>
                  <a:pt x="24105" y="1022052"/>
                </a:lnTo>
                <a:lnTo>
                  <a:pt x="13637" y="973499"/>
                </a:lnTo>
                <a:lnTo>
                  <a:pt x="6096" y="924250"/>
                </a:lnTo>
                <a:lnTo>
                  <a:pt x="1532" y="874431"/>
                </a:lnTo>
                <a:lnTo>
                  <a:pt x="0" y="824169"/>
                </a:lnTo>
                <a:lnTo>
                  <a:pt x="1532" y="773907"/>
                </a:lnTo>
                <a:lnTo>
                  <a:pt x="6096" y="724088"/>
                </a:lnTo>
                <a:lnTo>
                  <a:pt x="13637" y="674839"/>
                </a:lnTo>
                <a:lnTo>
                  <a:pt x="24105" y="626286"/>
                </a:lnTo>
                <a:lnTo>
                  <a:pt x="37448" y="578554"/>
                </a:lnTo>
                <a:lnTo>
                  <a:pt x="53612" y="531770"/>
                </a:lnTo>
                <a:lnTo>
                  <a:pt x="72546" y="486060"/>
                </a:lnTo>
                <a:lnTo>
                  <a:pt x="94197" y="441549"/>
                </a:lnTo>
                <a:lnTo>
                  <a:pt x="118514" y="398363"/>
                </a:lnTo>
                <a:lnTo>
                  <a:pt x="145444" y="356629"/>
                </a:lnTo>
                <a:lnTo>
                  <a:pt x="174936" y="316472"/>
                </a:lnTo>
                <a:lnTo>
                  <a:pt x="206936" y="278018"/>
                </a:lnTo>
                <a:lnTo>
                  <a:pt x="241393" y="241393"/>
                </a:lnTo>
                <a:lnTo>
                  <a:pt x="278018" y="206936"/>
                </a:lnTo>
                <a:lnTo>
                  <a:pt x="316472" y="174936"/>
                </a:lnTo>
                <a:lnTo>
                  <a:pt x="356629" y="145444"/>
                </a:lnTo>
                <a:lnTo>
                  <a:pt x="398363" y="118514"/>
                </a:lnTo>
                <a:lnTo>
                  <a:pt x="441549" y="94197"/>
                </a:lnTo>
                <a:lnTo>
                  <a:pt x="486060" y="72546"/>
                </a:lnTo>
                <a:lnTo>
                  <a:pt x="531770" y="53612"/>
                </a:lnTo>
                <a:lnTo>
                  <a:pt x="578554" y="37448"/>
                </a:lnTo>
                <a:lnTo>
                  <a:pt x="626286" y="24105"/>
                </a:lnTo>
                <a:lnTo>
                  <a:pt x="674839" y="13637"/>
                </a:lnTo>
                <a:lnTo>
                  <a:pt x="724088" y="6096"/>
                </a:lnTo>
                <a:lnTo>
                  <a:pt x="773907" y="1532"/>
                </a:lnTo>
                <a:lnTo>
                  <a:pt x="824169" y="0"/>
                </a:lnTo>
                <a:lnTo>
                  <a:pt x="6471509" y="0"/>
                </a:lnTo>
                <a:lnTo>
                  <a:pt x="6521772" y="1532"/>
                </a:lnTo>
                <a:lnTo>
                  <a:pt x="6571591" y="6096"/>
                </a:lnTo>
                <a:lnTo>
                  <a:pt x="6620840" y="13637"/>
                </a:lnTo>
                <a:lnTo>
                  <a:pt x="6669393" y="24105"/>
                </a:lnTo>
                <a:lnTo>
                  <a:pt x="6717125" y="37448"/>
                </a:lnTo>
                <a:lnTo>
                  <a:pt x="6763909" y="53612"/>
                </a:lnTo>
                <a:lnTo>
                  <a:pt x="6809619" y="72546"/>
                </a:lnTo>
                <a:lnTo>
                  <a:pt x="6854130" y="94197"/>
                </a:lnTo>
                <a:lnTo>
                  <a:pt x="6897316" y="118514"/>
                </a:lnTo>
                <a:lnTo>
                  <a:pt x="6939050" y="145444"/>
                </a:lnTo>
                <a:lnTo>
                  <a:pt x="6979208" y="174936"/>
                </a:lnTo>
                <a:lnTo>
                  <a:pt x="7017662" y="206936"/>
                </a:lnTo>
                <a:lnTo>
                  <a:pt x="7054286" y="241393"/>
                </a:lnTo>
                <a:lnTo>
                  <a:pt x="7088743" y="278018"/>
                </a:lnTo>
                <a:lnTo>
                  <a:pt x="7120743" y="316472"/>
                </a:lnTo>
                <a:lnTo>
                  <a:pt x="7150235" y="356629"/>
                </a:lnTo>
                <a:lnTo>
                  <a:pt x="7177165" y="398363"/>
                </a:lnTo>
                <a:lnTo>
                  <a:pt x="7201482" y="441549"/>
                </a:lnTo>
                <a:lnTo>
                  <a:pt x="7223133" y="486060"/>
                </a:lnTo>
                <a:lnTo>
                  <a:pt x="7242067" y="531770"/>
                </a:lnTo>
                <a:lnTo>
                  <a:pt x="7258231" y="578554"/>
                </a:lnTo>
                <a:lnTo>
                  <a:pt x="7271574" y="626286"/>
                </a:lnTo>
                <a:lnTo>
                  <a:pt x="7282042" y="674839"/>
                </a:lnTo>
                <a:lnTo>
                  <a:pt x="7289583" y="724088"/>
                </a:lnTo>
                <a:lnTo>
                  <a:pt x="7294147" y="773907"/>
                </a:lnTo>
                <a:lnTo>
                  <a:pt x="7295186" y="807994"/>
                </a:lnTo>
                <a:lnTo>
                  <a:pt x="7295186" y="840344"/>
                </a:lnTo>
                <a:lnTo>
                  <a:pt x="7289583" y="924250"/>
                </a:lnTo>
                <a:lnTo>
                  <a:pt x="7282042" y="973499"/>
                </a:lnTo>
                <a:lnTo>
                  <a:pt x="7271574" y="1022052"/>
                </a:lnTo>
                <a:lnTo>
                  <a:pt x="7258231" y="1069784"/>
                </a:lnTo>
                <a:lnTo>
                  <a:pt x="7242067" y="1116568"/>
                </a:lnTo>
                <a:lnTo>
                  <a:pt x="7223133" y="1162278"/>
                </a:lnTo>
                <a:lnTo>
                  <a:pt x="7201482" y="1206789"/>
                </a:lnTo>
                <a:lnTo>
                  <a:pt x="7177165" y="1249975"/>
                </a:lnTo>
                <a:lnTo>
                  <a:pt x="7150235" y="1291709"/>
                </a:lnTo>
                <a:lnTo>
                  <a:pt x="7120743" y="1331866"/>
                </a:lnTo>
                <a:lnTo>
                  <a:pt x="7088743" y="1370320"/>
                </a:lnTo>
                <a:lnTo>
                  <a:pt x="7054286" y="1406945"/>
                </a:lnTo>
                <a:lnTo>
                  <a:pt x="7017662" y="1441402"/>
                </a:lnTo>
                <a:lnTo>
                  <a:pt x="6979208" y="1473402"/>
                </a:lnTo>
                <a:lnTo>
                  <a:pt x="6939050" y="1502893"/>
                </a:lnTo>
                <a:lnTo>
                  <a:pt x="6897316" y="1529824"/>
                </a:lnTo>
                <a:lnTo>
                  <a:pt x="6854130" y="1554141"/>
                </a:lnTo>
                <a:lnTo>
                  <a:pt x="6809619" y="1575792"/>
                </a:lnTo>
                <a:lnTo>
                  <a:pt x="6763909" y="1594726"/>
                </a:lnTo>
                <a:lnTo>
                  <a:pt x="6717125" y="1610890"/>
                </a:lnTo>
                <a:lnTo>
                  <a:pt x="6669393" y="1624232"/>
                </a:lnTo>
                <a:lnTo>
                  <a:pt x="6620840" y="1634701"/>
                </a:lnTo>
                <a:lnTo>
                  <a:pt x="6571591" y="1642242"/>
                </a:lnTo>
                <a:lnTo>
                  <a:pt x="6521772" y="1646806"/>
                </a:lnTo>
                <a:lnTo>
                  <a:pt x="6471509" y="1648338"/>
                </a:lnTo>
                <a:close/>
              </a:path>
            </a:pathLst>
          </a:custGeom>
          <a:solidFill>
            <a:srgbClr val="F7B9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36293" y="362715"/>
            <a:ext cx="7295515" cy="1647825"/>
          </a:xfrm>
          <a:custGeom>
            <a:avLst/>
            <a:gdLst/>
            <a:ahLst/>
            <a:cxnLst/>
            <a:rect l="l" t="t" r="r" b="b"/>
            <a:pathLst>
              <a:path w="7295515" h="1647825">
                <a:moveTo>
                  <a:pt x="809581" y="1647824"/>
                </a:moveTo>
                <a:lnTo>
                  <a:pt x="724145" y="1642175"/>
                </a:lnTo>
                <a:lnTo>
                  <a:pt x="674898" y="1634634"/>
                </a:lnTo>
                <a:lnTo>
                  <a:pt x="626346" y="1624166"/>
                </a:lnTo>
                <a:lnTo>
                  <a:pt x="578617" y="1610824"/>
                </a:lnTo>
                <a:lnTo>
                  <a:pt x="531835" y="1594661"/>
                </a:lnTo>
                <a:lnTo>
                  <a:pt x="486126" y="1575728"/>
                </a:lnTo>
                <a:lnTo>
                  <a:pt x="441617" y="1554077"/>
                </a:lnTo>
                <a:lnTo>
                  <a:pt x="398433" y="1529761"/>
                </a:lnTo>
                <a:lnTo>
                  <a:pt x="356700" y="1502832"/>
                </a:lnTo>
                <a:lnTo>
                  <a:pt x="316545" y="1473342"/>
                </a:lnTo>
                <a:lnTo>
                  <a:pt x="278093" y="1441343"/>
                </a:lnTo>
                <a:lnTo>
                  <a:pt x="241470" y="1406887"/>
                </a:lnTo>
                <a:lnTo>
                  <a:pt x="207014" y="1370264"/>
                </a:lnTo>
                <a:lnTo>
                  <a:pt x="175015" y="1331812"/>
                </a:lnTo>
                <a:lnTo>
                  <a:pt x="145525" y="1291656"/>
                </a:lnTo>
                <a:lnTo>
                  <a:pt x="118596" y="1249924"/>
                </a:lnTo>
                <a:lnTo>
                  <a:pt x="94280" y="1206740"/>
                </a:lnTo>
                <a:lnTo>
                  <a:pt x="72629" y="1162230"/>
                </a:lnTo>
                <a:lnTo>
                  <a:pt x="53696" y="1116522"/>
                </a:lnTo>
                <a:lnTo>
                  <a:pt x="37532" y="1069740"/>
                </a:lnTo>
                <a:lnTo>
                  <a:pt x="24191" y="1022010"/>
                </a:lnTo>
                <a:lnTo>
                  <a:pt x="13723" y="973459"/>
                </a:lnTo>
                <a:lnTo>
                  <a:pt x="6182" y="924212"/>
                </a:lnTo>
                <a:lnTo>
                  <a:pt x="1619" y="874395"/>
                </a:lnTo>
                <a:lnTo>
                  <a:pt x="0" y="824132"/>
                </a:lnTo>
                <a:lnTo>
                  <a:pt x="1619" y="773875"/>
                </a:lnTo>
                <a:lnTo>
                  <a:pt x="6182" y="724058"/>
                </a:lnTo>
                <a:lnTo>
                  <a:pt x="13723" y="674811"/>
                </a:lnTo>
                <a:lnTo>
                  <a:pt x="24191" y="626260"/>
                </a:lnTo>
                <a:lnTo>
                  <a:pt x="37532" y="578531"/>
                </a:lnTo>
                <a:lnTo>
                  <a:pt x="53696" y="531748"/>
                </a:lnTo>
                <a:lnTo>
                  <a:pt x="72629" y="486040"/>
                </a:lnTo>
                <a:lnTo>
                  <a:pt x="94280" y="441531"/>
                </a:lnTo>
                <a:lnTo>
                  <a:pt x="118596" y="398347"/>
                </a:lnTo>
                <a:lnTo>
                  <a:pt x="145525" y="356614"/>
                </a:lnTo>
                <a:lnTo>
                  <a:pt x="175015" y="316459"/>
                </a:lnTo>
                <a:lnTo>
                  <a:pt x="207014" y="278006"/>
                </a:lnTo>
                <a:lnTo>
                  <a:pt x="241470" y="241383"/>
                </a:lnTo>
                <a:lnTo>
                  <a:pt x="278093" y="206928"/>
                </a:lnTo>
                <a:lnTo>
                  <a:pt x="316545" y="174929"/>
                </a:lnTo>
                <a:lnTo>
                  <a:pt x="356700" y="145438"/>
                </a:lnTo>
                <a:lnTo>
                  <a:pt x="398433" y="118509"/>
                </a:lnTo>
                <a:lnTo>
                  <a:pt x="441617" y="94193"/>
                </a:lnTo>
                <a:lnTo>
                  <a:pt x="486126" y="72543"/>
                </a:lnTo>
                <a:lnTo>
                  <a:pt x="531835" y="53609"/>
                </a:lnTo>
                <a:lnTo>
                  <a:pt x="578617" y="37446"/>
                </a:lnTo>
                <a:lnTo>
                  <a:pt x="626347" y="24104"/>
                </a:lnTo>
                <a:lnTo>
                  <a:pt x="674898" y="13637"/>
                </a:lnTo>
                <a:lnTo>
                  <a:pt x="724145" y="6095"/>
                </a:lnTo>
                <a:lnTo>
                  <a:pt x="773961" y="1532"/>
                </a:lnTo>
                <a:lnTo>
                  <a:pt x="824221" y="0"/>
                </a:lnTo>
                <a:lnTo>
                  <a:pt x="6471331" y="0"/>
                </a:lnTo>
                <a:lnTo>
                  <a:pt x="6521591" y="1532"/>
                </a:lnTo>
                <a:lnTo>
                  <a:pt x="6571408" y="6095"/>
                </a:lnTo>
                <a:lnTo>
                  <a:pt x="6620655" y="13637"/>
                </a:lnTo>
                <a:lnTo>
                  <a:pt x="6669206" y="24104"/>
                </a:lnTo>
                <a:lnTo>
                  <a:pt x="6716935" y="37446"/>
                </a:lnTo>
                <a:lnTo>
                  <a:pt x="6763718" y="53609"/>
                </a:lnTo>
                <a:lnTo>
                  <a:pt x="6809426" y="72542"/>
                </a:lnTo>
                <a:lnTo>
                  <a:pt x="6853936" y="94193"/>
                </a:lnTo>
                <a:lnTo>
                  <a:pt x="6897119" y="118509"/>
                </a:lnTo>
                <a:lnTo>
                  <a:pt x="6938852" y="145438"/>
                </a:lnTo>
                <a:lnTo>
                  <a:pt x="6979008" y="174928"/>
                </a:lnTo>
                <a:lnTo>
                  <a:pt x="7017460" y="206927"/>
                </a:lnTo>
                <a:lnTo>
                  <a:pt x="7054083" y="241383"/>
                </a:lnTo>
                <a:lnTo>
                  <a:pt x="7088539" y="278006"/>
                </a:lnTo>
                <a:lnTo>
                  <a:pt x="7120538" y="316458"/>
                </a:lnTo>
                <a:lnTo>
                  <a:pt x="7150028" y="356614"/>
                </a:lnTo>
                <a:lnTo>
                  <a:pt x="7176957" y="398346"/>
                </a:lnTo>
                <a:lnTo>
                  <a:pt x="7201273" y="441530"/>
                </a:lnTo>
                <a:lnTo>
                  <a:pt x="7222924" y="486040"/>
                </a:lnTo>
                <a:lnTo>
                  <a:pt x="7241857" y="531748"/>
                </a:lnTo>
                <a:lnTo>
                  <a:pt x="7258020" y="578530"/>
                </a:lnTo>
                <a:lnTo>
                  <a:pt x="7271362" y="626260"/>
                </a:lnTo>
                <a:lnTo>
                  <a:pt x="7281830" y="674811"/>
                </a:lnTo>
                <a:lnTo>
                  <a:pt x="7289371" y="724058"/>
                </a:lnTo>
                <a:lnTo>
                  <a:pt x="7293934" y="773875"/>
                </a:lnTo>
                <a:lnTo>
                  <a:pt x="7295467" y="824135"/>
                </a:lnTo>
                <a:lnTo>
                  <a:pt x="7293934" y="874395"/>
                </a:lnTo>
                <a:lnTo>
                  <a:pt x="7289371" y="924212"/>
                </a:lnTo>
                <a:lnTo>
                  <a:pt x="7281830" y="973459"/>
                </a:lnTo>
                <a:lnTo>
                  <a:pt x="7271362" y="1022010"/>
                </a:lnTo>
                <a:lnTo>
                  <a:pt x="7258020" y="1069740"/>
                </a:lnTo>
                <a:lnTo>
                  <a:pt x="7241857" y="1116522"/>
                </a:lnTo>
                <a:lnTo>
                  <a:pt x="7222924" y="1162231"/>
                </a:lnTo>
                <a:lnTo>
                  <a:pt x="7201273" y="1206740"/>
                </a:lnTo>
                <a:lnTo>
                  <a:pt x="7176957" y="1249924"/>
                </a:lnTo>
                <a:lnTo>
                  <a:pt x="7150028" y="1291656"/>
                </a:lnTo>
                <a:lnTo>
                  <a:pt x="7120538" y="1331812"/>
                </a:lnTo>
                <a:lnTo>
                  <a:pt x="7088539" y="1370264"/>
                </a:lnTo>
                <a:lnTo>
                  <a:pt x="7054083" y="1406887"/>
                </a:lnTo>
                <a:lnTo>
                  <a:pt x="7017460" y="1441343"/>
                </a:lnTo>
                <a:lnTo>
                  <a:pt x="6979008" y="1473342"/>
                </a:lnTo>
                <a:lnTo>
                  <a:pt x="6938852" y="1502832"/>
                </a:lnTo>
                <a:lnTo>
                  <a:pt x="6897120" y="1529761"/>
                </a:lnTo>
                <a:lnTo>
                  <a:pt x="6853936" y="1554077"/>
                </a:lnTo>
                <a:lnTo>
                  <a:pt x="6809426" y="1575728"/>
                </a:lnTo>
                <a:lnTo>
                  <a:pt x="6763718" y="1594661"/>
                </a:lnTo>
                <a:lnTo>
                  <a:pt x="6716935" y="1610825"/>
                </a:lnTo>
                <a:lnTo>
                  <a:pt x="6669206" y="1624166"/>
                </a:lnTo>
                <a:lnTo>
                  <a:pt x="6620655" y="1634634"/>
                </a:lnTo>
                <a:lnTo>
                  <a:pt x="6571408" y="1642175"/>
                </a:lnTo>
                <a:lnTo>
                  <a:pt x="6521591" y="1646738"/>
                </a:lnTo>
                <a:lnTo>
                  <a:pt x="6485972" y="1647824"/>
                </a:lnTo>
              </a:path>
            </a:pathLst>
          </a:custGeom>
          <a:ln w="952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908" y="3015831"/>
            <a:ext cx="2066924" cy="367664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37165" y="3015831"/>
            <a:ext cx="2066924" cy="367664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3237" y="3015831"/>
            <a:ext cx="2790824" cy="372427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16876" y="698805"/>
            <a:ext cx="3199693" cy="856300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5610926" y="807015"/>
            <a:ext cx="553085" cy="681355"/>
          </a:xfrm>
          <a:custGeom>
            <a:avLst/>
            <a:gdLst/>
            <a:ahLst/>
            <a:cxnLst/>
            <a:rect l="l" t="t" r="r" b="b"/>
            <a:pathLst>
              <a:path w="553085" h="681355">
                <a:moveTo>
                  <a:pt x="166031" y="274083"/>
                </a:moveTo>
                <a:lnTo>
                  <a:pt x="210306" y="269867"/>
                </a:lnTo>
                <a:lnTo>
                  <a:pt x="254581" y="268812"/>
                </a:lnTo>
                <a:lnTo>
                  <a:pt x="267643" y="268911"/>
                </a:lnTo>
                <a:lnTo>
                  <a:pt x="307026" y="270394"/>
                </a:lnTo>
                <a:lnTo>
                  <a:pt x="346409" y="273062"/>
                </a:lnTo>
                <a:lnTo>
                  <a:pt x="405788" y="280342"/>
                </a:lnTo>
                <a:lnTo>
                  <a:pt x="445649" y="288578"/>
                </a:lnTo>
                <a:lnTo>
                  <a:pt x="493581" y="308195"/>
                </a:lnTo>
                <a:lnTo>
                  <a:pt x="526886" y="340298"/>
                </a:lnTo>
                <a:lnTo>
                  <a:pt x="546273" y="388279"/>
                </a:lnTo>
                <a:lnTo>
                  <a:pt x="551939" y="431896"/>
                </a:lnTo>
                <a:lnTo>
                  <a:pt x="552647" y="457509"/>
                </a:lnTo>
                <a:lnTo>
                  <a:pt x="551840" y="480568"/>
                </a:lnTo>
                <a:lnTo>
                  <a:pt x="545384" y="525898"/>
                </a:lnTo>
                <a:lnTo>
                  <a:pt x="535319" y="563238"/>
                </a:lnTo>
                <a:lnTo>
                  <a:pt x="521285" y="601139"/>
                </a:lnTo>
                <a:lnTo>
                  <a:pt x="495722" y="636981"/>
                </a:lnTo>
                <a:lnTo>
                  <a:pt x="457508" y="659645"/>
                </a:lnTo>
                <a:lnTo>
                  <a:pt x="417434" y="670665"/>
                </a:lnTo>
                <a:lnTo>
                  <a:pt x="379500" y="676512"/>
                </a:lnTo>
                <a:lnTo>
                  <a:pt x="334434" y="680465"/>
                </a:lnTo>
                <a:lnTo>
                  <a:pt x="311770" y="680992"/>
                </a:lnTo>
                <a:lnTo>
                  <a:pt x="306147" y="680992"/>
                </a:lnTo>
                <a:lnTo>
                  <a:pt x="300437" y="680816"/>
                </a:lnTo>
                <a:lnTo>
                  <a:pt x="294639" y="680465"/>
                </a:lnTo>
                <a:lnTo>
                  <a:pt x="288841" y="680114"/>
                </a:lnTo>
                <a:lnTo>
                  <a:pt x="283044" y="679938"/>
                </a:lnTo>
                <a:lnTo>
                  <a:pt x="277246" y="679938"/>
                </a:lnTo>
                <a:lnTo>
                  <a:pt x="233218" y="676990"/>
                </a:lnTo>
                <a:lnTo>
                  <a:pt x="193900" y="673415"/>
                </a:lnTo>
                <a:lnTo>
                  <a:pt x="129399" y="664389"/>
                </a:lnTo>
                <a:lnTo>
                  <a:pt x="80907" y="649433"/>
                </a:lnTo>
                <a:lnTo>
                  <a:pt x="45592" y="625121"/>
                </a:lnTo>
                <a:lnTo>
                  <a:pt x="22071" y="589807"/>
                </a:lnTo>
                <a:lnTo>
                  <a:pt x="8433" y="542369"/>
                </a:lnTo>
                <a:lnTo>
                  <a:pt x="2108" y="479580"/>
                </a:lnTo>
                <a:lnTo>
                  <a:pt x="527" y="441218"/>
                </a:lnTo>
                <a:lnTo>
                  <a:pt x="0" y="398212"/>
                </a:lnTo>
                <a:lnTo>
                  <a:pt x="131" y="366438"/>
                </a:lnTo>
                <a:lnTo>
                  <a:pt x="1185" y="303583"/>
                </a:lnTo>
                <a:lnTo>
                  <a:pt x="3228" y="241322"/>
                </a:lnTo>
                <a:lnTo>
                  <a:pt x="5863" y="178467"/>
                </a:lnTo>
                <a:lnTo>
                  <a:pt x="8581" y="127076"/>
                </a:lnTo>
                <a:lnTo>
                  <a:pt x="12386" y="71683"/>
                </a:lnTo>
                <a:lnTo>
                  <a:pt x="17130" y="27935"/>
                </a:lnTo>
                <a:lnTo>
                  <a:pt x="54355" y="5452"/>
                </a:lnTo>
                <a:lnTo>
                  <a:pt x="60350" y="4216"/>
                </a:lnTo>
                <a:lnTo>
                  <a:pt x="68257" y="2108"/>
                </a:lnTo>
                <a:lnTo>
                  <a:pt x="76515" y="878"/>
                </a:lnTo>
                <a:lnTo>
                  <a:pt x="85124" y="527"/>
                </a:lnTo>
                <a:lnTo>
                  <a:pt x="93733" y="175"/>
                </a:lnTo>
                <a:lnTo>
                  <a:pt x="100936" y="0"/>
                </a:lnTo>
                <a:lnTo>
                  <a:pt x="106734" y="0"/>
                </a:lnTo>
                <a:lnTo>
                  <a:pt x="150152" y="3162"/>
                </a:lnTo>
                <a:lnTo>
                  <a:pt x="173147" y="13440"/>
                </a:lnTo>
                <a:lnTo>
                  <a:pt x="175606" y="15900"/>
                </a:lnTo>
                <a:lnTo>
                  <a:pt x="177187" y="18975"/>
                </a:lnTo>
                <a:lnTo>
                  <a:pt x="177890" y="22664"/>
                </a:lnTo>
                <a:lnTo>
                  <a:pt x="177890" y="34524"/>
                </a:lnTo>
                <a:lnTo>
                  <a:pt x="176968" y="94677"/>
                </a:lnTo>
                <a:lnTo>
                  <a:pt x="174201" y="154435"/>
                </a:lnTo>
                <a:lnTo>
                  <a:pt x="170313" y="213996"/>
                </a:lnTo>
                <a:lnTo>
                  <a:pt x="168221" y="243974"/>
                </a:lnTo>
                <a:lnTo>
                  <a:pt x="166031" y="274083"/>
                </a:lnTo>
                <a:close/>
              </a:path>
              <a:path w="553085" h="681355">
                <a:moveTo>
                  <a:pt x="159706" y="370276"/>
                </a:moveTo>
                <a:lnTo>
                  <a:pt x="157598" y="409807"/>
                </a:lnTo>
                <a:lnTo>
                  <a:pt x="157598" y="417714"/>
                </a:lnTo>
                <a:lnTo>
                  <a:pt x="159377" y="466930"/>
                </a:lnTo>
                <a:lnTo>
                  <a:pt x="166228" y="515554"/>
                </a:lnTo>
                <a:lnTo>
                  <a:pt x="183178" y="557556"/>
                </a:lnTo>
                <a:lnTo>
                  <a:pt x="211887" y="589280"/>
                </a:lnTo>
                <a:lnTo>
                  <a:pt x="255668" y="605586"/>
                </a:lnTo>
                <a:lnTo>
                  <a:pt x="274083" y="606673"/>
                </a:lnTo>
                <a:lnTo>
                  <a:pt x="277773" y="606673"/>
                </a:lnTo>
                <a:lnTo>
                  <a:pt x="281023" y="606673"/>
                </a:lnTo>
                <a:lnTo>
                  <a:pt x="283834" y="606673"/>
                </a:lnTo>
                <a:lnTo>
                  <a:pt x="286645" y="606673"/>
                </a:lnTo>
                <a:lnTo>
                  <a:pt x="289895" y="606234"/>
                </a:lnTo>
                <a:lnTo>
                  <a:pt x="293585" y="605356"/>
                </a:lnTo>
                <a:lnTo>
                  <a:pt x="302612" y="603725"/>
                </a:lnTo>
                <a:lnTo>
                  <a:pt x="311506" y="600941"/>
                </a:lnTo>
                <a:lnTo>
                  <a:pt x="345174" y="579397"/>
                </a:lnTo>
                <a:lnTo>
                  <a:pt x="371067" y="547442"/>
                </a:lnTo>
                <a:lnTo>
                  <a:pt x="386418" y="509953"/>
                </a:lnTo>
                <a:lnTo>
                  <a:pt x="388460" y="492033"/>
                </a:lnTo>
                <a:lnTo>
                  <a:pt x="388460" y="478065"/>
                </a:lnTo>
                <a:lnTo>
                  <a:pt x="387373" y="433048"/>
                </a:lnTo>
                <a:lnTo>
                  <a:pt x="375810" y="390898"/>
                </a:lnTo>
                <a:lnTo>
                  <a:pt x="345783" y="362683"/>
                </a:lnTo>
                <a:lnTo>
                  <a:pt x="304654" y="348666"/>
                </a:lnTo>
                <a:lnTo>
                  <a:pt x="268813" y="345240"/>
                </a:lnTo>
                <a:lnTo>
                  <a:pt x="254746" y="345651"/>
                </a:lnTo>
                <a:lnTo>
                  <a:pt x="212941" y="351828"/>
                </a:lnTo>
                <a:lnTo>
                  <a:pt x="172718" y="364577"/>
                </a:lnTo>
                <a:lnTo>
                  <a:pt x="159706" y="370276"/>
                </a:lnTo>
                <a:close/>
              </a:path>
            </a:pathLst>
          </a:custGeom>
          <a:ln w="114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7960604" y="0"/>
            <a:ext cx="10327640" cy="10287000"/>
          </a:xfrm>
          <a:custGeom>
            <a:avLst/>
            <a:gdLst/>
            <a:ahLst/>
            <a:cxnLst/>
            <a:rect l="l" t="t" r="r" b="b"/>
            <a:pathLst>
              <a:path w="10327640" h="10287000">
                <a:moveTo>
                  <a:pt x="0" y="10286999"/>
                </a:moveTo>
                <a:lnTo>
                  <a:pt x="10327396" y="10286999"/>
                </a:lnTo>
                <a:lnTo>
                  <a:pt x="10327396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9DC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912979" y="0"/>
            <a:ext cx="0" cy="10287000"/>
          </a:xfrm>
          <a:custGeom>
            <a:avLst/>
            <a:gdLst/>
            <a:ahLst/>
            <a:cxnLst/>
            <a:rect l="l" t="t" r="r" b="b"/>
            <a:pathLst>
              <a:path h="10287000">
                <a:moveTo>
                  <a:pt x="0" y="10286999"/>
                </a:moveTo>
                <a:lnTo>
                  <a:pt x="0" y="0"/>
                </a:lnTo>
              </a:path>
            </a:pathLst>
          </a:custGeom>
          <a:ln w="952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5478633" y="8754149"/>
            <a:ext cx="2809875" cy="1532890"/>
          </a:xfrm>
          <a:custGeom>
            <a:avLst/>
            <a:gdLst/>
            <a:ahLst/>
            <a:cxnLst/>
            <a:rect l="l" t="t" r="r" b="b"/>
            <a:pathLst>
              <a:path w="2809875" h="1532890">
                <a:moveTo>
                  <a:pt x="2809367" y="1532850"/>
                </a:moveTo>
                <a:lnTo>
                  <a:pt x="1552747" y="1532850"/>
                </a:lnTo>
                <a:lnTo>
                  <a:pt x="1538270" y="1485291"/>
                </a:lnTo>
                <a:lnTo>
                  <a:pt x="1522869" y="1435802"/>
                </a:lnTo>
                <a:lnTo>
                  <a:pt x="1491804" y="1336879"/>
                </a:lnTo>
                <a:lnTo>
                  <a:pt x="1476487" y="1287379"/>
                </a:lnTo>
                <a:lnTo>
                  <a:pt x="1461544" y="1237810"/>
                </a:lnTo>
                <a:lnTo>
                  <a:pt x="1447147" y="1188140"/>
                </a:lnTo>
                <a:lnTo>
                  <a:pt x="1434305" y="1141286"/>
                </a:lnTo>
                <a:lnTo>
                  <a:pt x="1422246" y="1094018"/>
                </a:lnTo>
                <a:lnTo>
                  <a:pt x="1411114" y="1046401"/>
                </a:lnTo>
                <a:lnTo>
                  <a:pt x="1401052" y="998499"/>
                </a:lnTo>
                <a:lnTo>
                  <a:pt x="1392203" y="950379"/>
                </a:lnTo>
                <a:lnTo>
                  <a:pt x="1384712" y="902104"/>
                </a:lnTo>
                <a:lnTo>
                  <a:pt x="1378720" y="853741"/>
                </a:lnTo>
                <a:lnTo>
                  <a:pt x="1374373" y="805354"/>
                </a:lnTo>
                <a:lnTo>
                  <a:pt x="1371814" y="757009"/>
                </a:lnTo>
                <a:lnTo>
                  <a:pt x="1371185" y="708771"/>
                </a:lnTo>
                <a:lnTo>
                  <a:pt x="1372630" y="660705"/>
                </a:lnTo>
                <a:lnTo>
                  <a:pt x="1376293" y="612876"/>
                </a:lnTo>
                <a:lnTo>
                  <a:pt x="1382317" y="565350"/>
                </a:lnTo>
                <a:lnTo>
                  <a:pt x="1390845" y="518191"/>
                </a:lnTo>
                <a:lnTo>
                  <a:pt x="1402022" y="471466"/>
                </a:lnTo>
                <a:lnTo>
                  <a:pt x="1415990" y="425239"/>
                </a:lnTo>
                <a:lnTo>
                  <a:pt x="1433211" y="379769"/>
                </a:lnTo>
                <a:lnTo>
                  <a:pt x="1453912" y="335470"/>
                </a:lnTo>
                <a:lnTo>
                  <a:pt x="1477889" y="292636"/>
                </a:lnTo>
                <a:lnTo>
                  <a:pt x="1504936" y="251561"/>
                </a:lnTo>
                <a:lnTo>
                  <a:pt x="1534849" y="212540"/>
                </a:lnTo>
                <a:lnTo>
                  <a:pt x="1567422" y="175866"/>
                </a:lnTo>
                <a:lnTo>
                  <a:pt x="1602450" y="141834"/>
                </a:lnTo>
                <a:lnTo>
                  <a:pt x="1639727" y="110738"/>
                </a:lnTo>
                <a:lnTo>
                  <a:pt x="1679050" y="82873"/>
                </a:lnTo>
                <a:lnTo>
                  <a:pt x="1720211" y="58532"/>
                </a:lnTo>
                <a:lnTo>
                  <a:pt x="1763008" y="38011"/>
                </a:lnTo>
                <a:lnTo>
                  <a:pt x="1807233" y="21602"/>
                </a:lnTo>
                <a:lnTo>
                  <a:pt x="1852683" y="9601"/>
                </a:lnTo>
                <a:lnTo>
                  <a:pt x="1899151" y="2302"/>
                </a:lnTo>
                <a:lnTo>
                  <a:pt x="1946433" y="0"/>
                </a:lnTo>
                <a:lnTo>
                  <a:pt x="1994323" y="2987"/>
                </a:lnTo>
                <a:lnTo>
                  <a:pt x="2041887" y="11178"/>
                </a:lnTo>
                <a:lnTo>
                  <a:pt x="2087864" y="24051"/>
                </a:lnTo>
                <a:lnTo>
                  <a:pt x="2132290" y="41196"/>
                </a:lnTo>
                <a:lnTo>
                  <a:pt x="2175199" y="62202"/>
                </a:lnTo>
                <a:lnTo>
                  <a:pt x="2216623" y="86657"/>
                </a:lnTo>
                <a:lnTo>
                  <a:pt x="2256598" y="114151"/>
                </a:lnTo>
                <a:lnTo>
                  <a:pt x="2295158" y="144272"/>
                </a:lnTo>
                <a:lnTo>
                  <a:pt x="2332335" y="176609"/>
                </a:lnTo>
                <a:lnTo>
                  <a:pt x="2368165" y="210751"/>
                </a:lnTo>
                <a:lnTo>
                  <a:pt x="2402682" y="246288"/>
                </a:lnTo>
                <a:lnTo>
                  <a:pt x="2435919" y="282807"/>
                </a:lnTo>
                <a:lnTo>
                  <a:pt x="2467910" y="319898"/>
                </a:lnTo>
                <a:lnTo>
                  <a:pt x="2500530" y="359240"/>
                </a:lnTo>
                <a:lnTo>
                  <a:pt x="2532512" y="399108"/>
                </a:lnTo>
                <a:lnTo>
                  <a:pt x="2563848" y="439491"/>
                </a:lnTo>
                <a:lnTo>
                  <a:pt x="2594531" y="480377"/>
                </a:lnTo>
                <a:lnTo>
                  <a:pt x="2624554" y="521755"/>
                </a:lnTo>
                <a:lnTo>
                  <a:pt x="2653909" y="563614"/>
                </a:lnTo>
                <a:lnTo>
                  <a:pt x="2682589" y="605941"/>
                </a:lnTo>
                <a:lnTo>
                  <a:pt x="2710588" y="648727"/>
                </a:lnTo>
                <a:lnTo>
                  <a:pt x="2737896" y="691958"/>
                </a:lnTo>
                <a:lnTo>
                  <a:pt x="2764508" y="735624"/>
                </a:lnTo>
                <a:lnTo>
                  <a:pt x="2790416" y="779714"/>
                </a:lnTo>
                <a:lnTo>
                  <a:pt x="2809367" y="813184"/>
                </a:lnTo>
                <a:lnTo>
                  <a:pt x="2809367" y="1532850"/>
                </a:lnTo>
                <a:close/>
              </a:path>
              <a:path w="2809875" h="1532890">
                <a:moveTo>
                  <a:pt x="1171978" y="1532850"/>
                </a:moveTo>
                <a:lnTo>
                  <a:pt x="0" y="1532850"/>
                </a:lnTo>
                <a:lnTo>
                  <a:pt x="17386" y="1513922"/>
                </a:lnTo>
                <a:lnTo>
                  <a:pt x="53407" y="1479793"/>
                </a:lnTo>
                <a:lnTo>
                  <a:pt x="91966" y="1448375"/>
                </a:lnTo>
                <a:lnTo>
                  <a:pt x="132389" y="1420404"/>
                </a:lnTo>
                <a:lnTo>
                  <a:pt x="174513" y="1395881"/>
                </a:lnTo>
                <a:lnTo>
                  <a:pt x="218164" y="1374717"/>
                </a:lnTo>
                <a:lnTo>
                  <a:pt x="263170" y="1356829"/>
                </a:lnTo>
                <a:lnTo>
                  <a:pt x="309358" y="1342127"/>
                </a:lnTo>
                <a:lnTo>
                  <a:pt x="356553" y="1330528"/>
                </a:lnTo>
                <a:lnTo>
                  <a:pt x="404584" y="1321943"/>
                </a:lnTo>
                <a:lnTo>
                  <a:pt x="453277" y="1316286"/>
                </a:lnTo>
                <a:lnTo>
                  <a:pt x="503479" y="1313414"/>
                </a:lnTo>
                <a:lnTo>
                  <a:pt x="551958" y="1313414"/>
                </a:lnTo>
                <a:lnTo>
                  <a:pt x="601599" y="1316025"/>
                </a:lnTo>
                <a:lnTo>
                  <a:pt x="651210" y="1321219"/>
                </a:lnTo>
                <a:lnTo>
                  <a:pt x="700617" y="1328910"/>
                </a:lnTo>
                <a:lnTo>
                  <a:pt x="749648" y="1339010"/>
                </a:lnTo>
                <a:lnTo>
                  <a:pt x="798130" y="1351435"/>
                </a:lnTo>
                <a:lnTo>
                  <a:pt x="845889" y="1366097"/>
                </a:lnTo>
                <a:lnTo>
                  <a:pt x="892752" y="1382910"/>
                </a:lnTo>
                <a:lnTo>
                  <a:pt x="938546" y="1401788"/>
                </a:lnTo>
                <a:lnTo>
                  <a:pt x="983273" y="1422496"/>
                </a:lnTo>
                <a:lnTo>
                  <a:pt x="1027080" y="1444793"/>
                </a:lnTo>
                <a:lnTo>
                  <a:pt x="1070016" y="1468580"/>
                </a:lnTo>
                <a:lnTo>
                  <a:pt x="1112127" y="1493759"/>
                </a:lnTo>
                <a:lnTo>
                  <a:pt x="1153461" y="1520233"/>
                </a:lnTo>
                <a:lnTo>
                  <a:pt x="1171978" y="1532850"/>
                </a:lnTo>
                <a:close/>
              </a:path>
            </a:pathLst>
          </a:custGeom>
          <a:solidFill>
            <a:srgbClr val="FFD9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5413876" y="8695049"/>
            <a:ext cx="2874645" cy="1591945"/>
          </a:xfrm>
          <a:custGeom>
            <a:avLst/>
            <a:gdLst/>
            <a:ahLst/>
            <a:cxnLst/>
            <a:rect l="l" t="t" r="r" b="b"/>
            <a:pathLst>
              <a:path w="2874644" h="1591945">
                <a:moveTo>
                  <a:pt x="2099140" y="29673"/>
                </a:moveTo>
                <a:lnTo>
                  <a:pt x="1906320" y="29673"/>
                </a:lnTo>
                <a:lnTo>
                  <a:pt x="1953315" y="0"/>
                </a:lnTo>
                <a:lnTo>
                  <a:pt x="2049899" y="0"/>
                </a:lnTo>
                <a:lnTo>
                  <a:pt x="2099140" y="29673"/>
                </a:lnTo>
                <a:close/>
              </a:path>
              <a:path w="2874644" h="1591945">
                <a:moveTo>
                  <a:pt x="1661713" y="1591950"/>
                </a:moveTo>
                <a:lnTo>
                  <a:pt x="1580980" y="1591950"/>
                </a:lnTo>
                <a:lnTo>
                  <a:pt x="1568931" y="1543012"/>
                </a:lnTo>
                <a:lnTo>
                  <a:pt x="1554003" y="1483666"/>
                </a:lnTo>
                <a:lnTo>
                  <a:pt x="1538922" y="1453992"/>
                </a:lnTo>
                <a:lnTo>
                  <a:pt x="1523848" y="1394646"/>
                </a:lnTo>
                <a:lnTo>
                  <a:pt x="1508943" y="1364973"/>
                </a:lnTo>
                <a:lnTo>
                  <a:pt x="1494368" y="1305626"/>
                </a:lnTo>
                <a:lnTo>
                  <a:pt x="1480284" y="1246279"/>
                </a:lnTo>
                <a:lnTo>
                  <a:pt x="1466852" y="1216606"/>
                </a:lnTo>
                <a:lnTo>
                  <a:pt x="1454234" y="1157259"/>
                </a:lnTo>
                <a:lnTo>
                  <a:pt x="1442591" y="1097913"/>
                </a:lnTo>
                <a:lnTo>
                  <a:pt x="1432083" y="1068239"/>
                </a:lnTo>
                <a:lnTo>
                  <a:pt x="1422981" y="1008893"/>
                </a:lnTo>
                <a:lnTo>
                  <a:pt x="1415142" y="949546"/>
                </a:lnTo>
                <a:lnTo>
                  <a:pt x="1408721" y="919873"/>
                </a:lnTo>
                <a:lnTo>
                  <a:pt x="1403875" y="860526"/>
                </a:lnTo>
                <a:lnTo>
                  <a:pt x="1400761" y="801179"/>
                </a:lnTo>
                <a:lnTo>
                  <a:pt x="1399535" y="771506"/>
                </a:lnTo>
                <a:lnTo>
                  <a:pt x="1400354" y="712159"/>
                </a:lnTo>
                <a:lnTo>
                  <a:pt x="1403374" y="652813"/>
                </a:lnTo>
                <a:lnTo>
                  <a:pt x="1408752" y="623139"/>
                </a:lnTo>
                <a:lnTo>
                  <a:pt x="1416644" y="563793"/>
                </a:lnTo>
                <a:lnTo>
                  <a:pt x="1427206" y="534119"/>
                </a:lnTo>
                <a:lnTo>
                  <a:pt x="1440596" y="474773"/>
                </a:lnTo>
                <a:lnTo>
                  <a:pt x="1456969" y="415426"/>
                </a:lnTo>
                <a:lnTo>
                  <a:pt x="1476482" y="385753"/>
                </a:lnTo>
                <a:lnTo>
                  <a:pt x="1499292" y="326406"/>
                </a:lnTo>
                <a:lnTo>
                  <a:pt x="1525554" y="296733"/>
                </a:lnTo>
                <a:lnTo>
                  <a:pt x="1553716" y="267059"/>
                </a:lnTo>
                <a:lnTo>
                  <a:pt x="1584547" y="207713"/>
                </a:lnTo>
                <a:lnTo>
                  <a:pt x="1617872" y="178039"/>
                </a:lnTo>
                <a:lnTo>
                  <a:pt x="1653517" y="148366"/>
                </a:lnTo>
                <a:lnTo>
                  <a:pt x="1691306" y="118693"/>
                </a:lnTo>
                <a:lnTo>
                  <a:pt x="1731066" y="89019"/>
                </a:lnTo>
                <a:lnTo>
                  <a:pt x="1772622" y="59346"/>
                </a:lnTo>
                <a:lnTo>
                  <a:pt x="1815799" y="59346"/>
                </a:lnTo>
                <a:lnTo>
                  <a:pt x="1860424" y="29673"/>
                </a:lnTo>
                <a:lnTo>
                  <a:pt x="2194362" y="29673"/>
                </a:lnTo>
                <a:lnTo>
                  <a:pt x="2239333" y="59346"/>
                </a:lnTo>
                <a:lnTo>
                  <a:pt x="2282630" y="89019"/>
                </a:lnTo>
                <a:lnTo>
                  <a:pt x="1914504" y="89019"/>
                </a:lnTo>
                <a:lnTo>
                  <a:pt x="1868812" y="118693"/>
                </a:lnTo>
                <a:lnTo>
                  <a:pt x="1824781" y="118693"/>
                </a:lnTo>
                <a:lnTo>
                  <a:pt x="1782602" y="148366"/>
                </a:lnTo>
                <a:lnTo>
                  <a:pt x="1742462" y="178039"/>
                </a:lnTo>
                <a:lnTo>
                  <a:pt x="1704551" y="207713"/>
                </a:lnTo>
                <a:lnTo>
                  <a:pt x="1669057" y="237386"/>
                </a:lnTo>
                <a:lnTo>
                  <a:pt x="1636169" y="267059"/>
                </a:lnTo>
                <a:lnTo>
                  <a:pt x="1606077" y="296733"/>
                </a:lnTo>
                <a:lnTo>
                  <a:pt x="1578968" y="356079"/>
                </a:lnTo>
                <a:lnTo>
                  <a:pt x="1555031" y="385753"/>
                </a:lnTo>
                <a:lnTo>
                  <a:pt x="1534457" y="445099"/>
                </a:lnTo>
                <a:lnTo>
                  <a:pt x="1516524" y="474773"/>
                </a:lnTo>
                <a:lnTo>
                  <a:pt x="1501885" y="534119"/>
                </a:lnTo>
                <a:lnTo>
                  <a:pt x="1490353" y="563793"/>
                </a:lnTo>
                <a:lnTo>
                  <a:pt x="1481745" y="623139"/>
                </a:lnTo>
                <a:lnTo>
                  <a:pt x="1475875" y="652813"/>
                </a:lnTo>
                <a:lnTo>
                  <a:pt x="1472558" y="712159"/>
                </a:lnTo>
                <a:lnTo>
                  <a:pt x="1471611" y="771506"/>
                </a:lnTo>
                <a:lnTo>
                  <a:pt x="1472847" y="801179"/>
                </a:lnTo>
                <a:lnTo>
                  <a:pt x="1476084" y="860526"/>
                </a:lnTo>
                <a:lnTo>
                  <a:pt x="1481134" y="919873"/>
                </a:lnTo>
                <a:lnTo>
                  <a:pt x="1487815" y="949546"/>
                </a:lnTo>
                <a:lnTo>
                  <a:pt x="1495942" y="1008893"/>
                </a:lnTo>
                <a:lnTo>
                  <a:pt x="1505328" y="1038566"/>
                </a:lnTo>
                <a:lnTo>
                  <a:pt x="1515791" y="1097913"/>
                </a:lnTo>
                <a:lnTo>
                  <a:pt x="1527144" y="1157259"/>
                </a:lnTo>
                <a:lnTo>
                  <a:pt x="1539204" y="1186933"/>
                </a:lnTo>
                <a:lnTo>
                  <a:pt x="1552959" y="1246279"/>
                </a:lnTo>
                <a:lnTo>
                  <a:pt x="1567304" y="1305626"/>
                </a:lnTo>
                <a:lnTo>
                  <a:pt x="1582084" y="1335299"/>
                </a:lnTo>
                <a:lnTo>
                  <a:pt x="1597146" y="1394646"/>
                </a:lnTo>
                <a:lnTo>
                  <a:pt x="1612335" y="1424319"/>
                </a:lnTo>
                <a:lnTo>
                  <a:pt x="1627496" y="1483666"/>
                </a:lnTo>
                <a:lnTo>
                  <a:pt x="1642475" y="1543012"/>
                </a:lnTo>
                <a:lnTo>
                  <a:pt x="1657119" y="1572686"/>
                </a:lnTo>
                <a:lnTo>
                  <a:pt x="1661713" y="1591950"/>
                </a:lnTo>
                <a:close/>
              </a:path>
              <a:path w="2874644" h="1591945">
                <a:moveTo>
                  <a:pt x="2874124" y="932627"/>
                </a:moveTo>
                <a:lnTo>
                  <a:pt x="2869017" y="919873"/>
                </a:lnTo>
                <a:lnTo>
                  <a:pt x="2844515" y="890199"/>
                </a:lnTo>
                <a:lnTo>
                  <a:pt x="2819288" y="830853"/>
                </a:lnTo>
                <a:lnTo>
                  <a:pt x="2793341" y="801179"/>
                </a:lnTo>
                <a:lnTo>
                  <a:pt x="2766684" y="741833"/>
                </a:lnTo>
                <a:lnTo>
                  <a:pt x="2739325" y="712159"/>
                </a:lnTo>
                <a:lnTo>
                  <a:pt x="2711270" y="652813"/>
                </a:lnTo>
                <a:lnTo>
                  <a:pt x="2682529" y="623139"/>
                </a:lnTo>
                <a:lnTo>
                  <a:pt x="2653109" y="593466"/>
                </a:lnTo>
                <a:lnTo>
                  <a:pt x="2623019" y="534119"/>
                </a:lnTo>
                <a:lnTo>
                  <a:pt x="2592265" y="504446"/>
                </a:lnTo>
                <a:lnTo>
                  <a:pt x="2560857" y="445099"/>
                </a:lnTo>
                <a:lnTo>
                  <a:pt x="2531092" y="415426"/>
                </a:lnTo>
                <a:lnTo>
                  <a:pt x="2500016" y="385753"/>
                </a:lnTo>
                <a:lnTo>
                  <a:pt x="2467587" y="356079"/>
                </a:lnTo>
                <a:lnTo>
                  <a:pt x="2433765" y="296733"/>
                </a:lnTo>
                <a:lnTo>
                  <a:pt x="2398511" y="267059"/>
                </a:lnTo>
                <a:lnTo>
                  <a:pt x="2361785" y="237386"/>
                </a:lnTo>
                <a:lnTo>
                  <a:pt x="2323545" y="207713"/>
                </a:lnTo>
                <a:lnTo>
                  <a:pt x="2283752" y="178039"/>
                </a:lnTo>
                <a:lnTo>
                  <a:pt x="2242365" y="148366"/>
                </a:lnTo>
                <a:lnTo>
                  <a:pt x="2199344" y="118693"/>
                </a:lnTo>
                <a:lnTo>
                  <a:pt x="2154650" y="118693"/>
                </a:lnTo>
                <a:lnTo>
                  <a:pt x="2108241" y="89019"/>
                </a:lnTo>
                <a:lnTo>
                  <a:pt x="2282630" y="89019"/>
                </a:lnTo>
                <a:lnTo>
                  <a:pt x="2324316" y="118693"/>
                </a:lnTo>
                <a:lnTo>
                  <a:pt x="2364457" y="148366"/>
                </a:lnTo>
                <a:lnTo>
                  <a:pt x="2403117" y="178039"/>
                </a:lnTo>
                <a:lnTo>
                  <a:pt x="2440360" y="207713"/>
                </a:lnTo>
                <a:lnTo>
                  <a:pt x="2476250" y="237386"/>
                </a:lnTo>
                <a:lnTo>
                  <a:pt x="2510852" y="267059"/>
                </a:lnTo>
                <a:lnTo>
                  <a:pt x="2544230" y="326406"/>
                </a:lnTo>
                <a:lnTo>
                  <a:pt x="2576448" y="356079"/>
                </a:lnTo>
                <a:lnTo>
                  <a:pt x="2607572" y="385753"/>
                </a:lnTo>
                <a:lnTo>
                  <a:pt x="2637664" y="445099"/>
                </a:lnTo>
                <a:lnTo>
                  <a:pt x="2666791" y="474773"/>
                </a:lnTo>
                <a:lnTo>
                  <a:pt x="2697377" y="504446"/>
                </a:lnTo>
                <a:lnTo>
                  <a:pt x="2727267" y="563793"/>
                </a:lnTo>
                <a:lnTo>
                  <a:pt x="2756460" y="593466"/>
                </a:lnTo>
                <a:lnTo>
                  <a:pt x="2784955" y="652813"/>
                </a:lnTo>
                <a:lnTo>
                  <a:pt x="2812751" y="682486"/>
                </a:lnTo>
                <a:lnTo>
                  <a:pt x="2839848" y="712159"/>
                </a:lnTo>
                <a:lnTo>
                  <a:pt x="2866243" y="771506"/>
                </a:lnTo>
                <a:lnTo>
                  <a:pt x="2874124" y="780608"/>
                </a:lnTo>
                <a:lnTo>
                  <a:pt x="2874124" y="932627"/>
                </a:lnTo>
                <a:close/>
              </a:path>
              <a:path w="2874644" h="1591945">
                <a:moveTo>
                  <a:pt x="2874124" y="690586"/>
                </a:moveTo>
                <a:lnTo>
                  <a:pt x="2873277" y="682486"/>
                </a:lnTo>
                <a:lnTo>
                  <a:pt x="2869046" y="652813"/>
                </a:lnTo>
                <a:lnTo>
                  <a:pt x="2866974" y="593466"/>
                </a:lnTo>
                <a:lnTo>
                  <a:pt x="2867243" y="534119"/>
                </a:lnTo>
                <a:lnTo>
                  <a:pt x="2870033" y="504446"/>
                </a:lnTo>
                <a:lnTo>
                  <a:pt x="2874124" y="460237"/>
                </a:lnTo>
                <a:lnTo>
                  <a:pt x="2874124" y="690586"/>
                </a:lnTo>
                <a:close/>
              </a:path>
              <a:path w="2874644" h="1591945">
                <a:moveTo>
                  <a:pt x="660737" y="1335299"/>
                </a:moveTo>
                <a:lnTo>
                  <a:pt x="517560" y="1335299"/>
                </a:lnTo>
                <a:lnTo>
                  <a:pt x="565166" y="1305626"/>
                </a:lnTo>
                <a:lnTo>
                  <a:pt x="612933" y="1305626"/>
                </a:lnTo>
                <a:lnTo>
                  <a:pt x="660737" y="1335299"/>
                </a:lnTo>
                <a:close/>
              </a:path>
              <a:path w="2874644" h="1591945">
                <a:moveTo>
                  <a:pt x="849858" y="1364973"/>
                </a:moveTo>
                <a:lnTo>
                  <a:pt x="331199" y="1364973"/>
                </a:lnTo>
                <a:lnTo>
                  <a:pt x="376933" y="1335299"/>
                </a:lnTo>
                <a:lnTo>
                  <a:pt x="803138" y="1335299"/>
                </a:lnTo>
                <a:lnTo>
                  <a:pt x="849858" y="1364973"/>
                </a:lnTo>
                <a:close/>
              </a:path>
              <a:path w="2874644" h="1591945">
                <a:moveTo>
                  <a:pt x="94569" y="1591950"/>
                </a:moveTo>
                <a:lnTo>
                  <a:pt x="0" y="1591950"/>
                </a:lnTo>
                <a:lnTo>
                  <a:pt x="19512" y="1572686"/>
                </a:lnTo>
                <a:lnTo>
                  <a:pt x="51510" y="1543012"/>
                </a:lnTo>
                <a:lnTo>
                  <a:pt x="85494" y="1513339"/>
                </a:lnTo>
                <a:lnTo>
                  <a:pt x="121509" y="1483666"/>
                </a:lnTo>
                <a:lnTo>
                  <a:pt x="159599" y="1453992"/>
                </a:lnTo>
                <a:lnTo>
                  <a:pt x="199809" y="1424319"/>
                </a:lnTo>
                <a:lnTo>
                  <a:pt x="242183" y="1394646"/>
                </a:lnTo>
                <a:lnTo>
                  <a:pt x="286241" y="1364973"/>
                </a:lnTo>
                <a:lnTo>
                  <a:pt x="895998" y="1364973"/>
                </a:lnTo>
                <a:lnTo>
                  <a:pt x="941436" y="1394646"/>
                </a:lnTo>
                <a:lnTo>
                  <a:pt x="442737" y="1394646"/>
                </a:lnTo>
                <a:lnTo>
                  <a:pt x="396516" y="1424319"/>
                </a:lnTo>
                <a:lnTo>
                  <a:pt x="351144" y="1424319"/>
                </a:lnTo>
                <a:lnTo>
                  <a:pt x="306796" y="1453992"/>
                </a:lnTo>
                <a:lnTo>
                  <a:pt x="263648" y="1483666"/>
                </a:lnTo>
                <a:lnTo>
                  <a:pt x="221874" y="1483666"/>
                </a:lnTo>
                <a:lnTo>
                  <a:pt x="181649" y="1513339"/>
                </a:lnTo>
                <a:lnTo>
                  <a:pt x="142179" y="1543012"/>
                </a:lnTo>
                <a:lnTo>
                  <a:pt x="105570" y="1572686"/>
                </a:lnTo>
                <a:lnTo>
                  <a:pt x="94569" y="1591950"/>
                </a:lnTo>
                <a:close/>
              </a:path>
              <a:path w="2874644" h="1591945">
                <a:moveTo>
                  <a:pt x="1029713" y="1424319"/>
                </a:moveTo>
                <a:lnTo>
                  <a:pt x="775337" y="1424319"/>
                </a:lnTo>
                <a:lnTo>
                  <a:pt x="728079" y="1394646"/>
                </a:lnTo>
                <a:lnTo>
                  <a:pt x="986049" y="1394646"/>
                </a:lnTo>
                <a:lnTo>
                  <a:pt x="1029713" y="1424319"/>
                </a:lnTo>
                <a:close/>
              </a:path>
              <a:path w="2874644" h="1591945">
                <a:moveTo>
                  <a:pt x="1311979" y="1591950"/>
                </a:moveTo>
                <a:lnTo>
                  <a:pt x="1207179" y="1591950"/>
                </a:lnTo>
                <a:lnTo>
                  <a:pt x="1180209" y="1572686"/>
                </a:lnTo>
                <a:lnTo>
                  <a:pt x="1137879" y="1543012"/>
                </a:lnTo>
                <a:lnTo>
                  <a:pt x="1094725" y="1543012"/>
                </a:lnTo>
                <a:lnTo>
                  <a:pt x="1050708" y="1513339"/>
                </a:lnTo>
                <a:lnTo>
                  <a:pt x="1005790" y="1483666"/>
                </a:lnTo>
                <a:lnTo>
                  <a:pt x="959933" y="1453992"/>
                </a:lnTo>
                <a:lnTo>
                  <a:pt x="913097" y="1453992"/>
                </a:lnTo>
                <a:lnTo>
                  <a:pt x="868021" y="1424319"/>
                </a:lnTo>
                <a:lnTo>
                  <a:pt x="1074627" y="1424319"/>
                </a:lnTo>
                <a:lnTo>
                  <a:pt x="1118599" y="1453992"/>
                </a:lnTo>
                <a:lnTo>
                  <a:pt x="1161677" y="1483666"/>
                </a:lnTo>
                <a:lnTo>
                  <a:pt x="1203909" y="1513339"/>
                </a:lnTo>
                <a:lnTo>
                  <a:pt x="1245342" y="1543012"/>
                </a:lnTo>
                <a:lnTo>
                  <a:pt x="1286025" y="1572686"/>
                </a:lnTo>
                <a:lnTo>
                  <a:pt x="1311979" y="1591950"/>
                </a:lnTo>
                <a:close/>
              </a:path>
            </a:pathLst>
          </a:custGeom>
          <a:solidFill>
            <a:srgbClr val="0000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988996" y="1073827"/>
            <a:ext cx="297180" cy="297180"/>
          </a:xfrm>
          <a:custGeom>
            <a:avLst/>
            <a:gdLst/>
            <a:ahLst/>
            <a:cxnLst/>
            <a:rect l="l" t="t" r="r" b="b"/>
            <a:pathLst>
              <a:path w="297179" h="297180">
                <a:moveTo>
                  <a:pt x="148420" y="296841"/>
                </a:moveTo>
                <a:lnTo>
                  <a:pt x="105335" y="290452"/>
                </a:lnTo>
                <a:lnTo>
                  <a:pt x="65962" y="271828"/>
                </a:lnTo>
                <a:lnTo>
                  <a:pt x="33688" y="242579"/>
                </a:lnTo>
                <a:lnTo>
                  <a:pt x="11297" y="205218"/>
                </a:lnTo>
                <a:lnTo>
                  <a:pt x="712" y="162968"/>
                </a:lnTo>
                <a:lnTo>
                  <a:pt x="0" y="148420"/>
                </a:lnTo>
                <a:lnTo>
                  <a:pt x="178" y="141129"/>
                </a:lnTo>
                <a:lnTo>
                  <a:pt x="8672" y="98427"/>
                </a:lnTo>
                <a:lnTo>
                  <a:pt x="29212" y="59998"/>
                </a:lnTo>
                <a:lnTo>
                  <a:pt x="59998" y="29212"/>
                </a:lnTo>
                <a:lnTo>
                  <a:pt x="98427" y="8672"/>
                </a:lnTo>
                <a:lnTo>
                  <a:pt x="141129" y="178"/>
                </a:lnTo>
                <a:lnTo>
                  <a:pt x="148420" y="0"/>
                </a:lnTo>
                <a:lnTo>
                  <a:pt x="155712" y="178"/>
                </a:lnTo>
                <a:lnTo>
                  <a:pt x="198414" y="8672"/>
                </a:lnTo>
                <a:lnTo>
                  <a:pt x="236842" y="29212"/>
                </a:lnTo>
                <a:lnTo>
                  <a:pt x="267629" y="59998"/>
                </a:lnTo>
                <a:lnTo>
                  <a:pt x="288169" y="98427"/>
                </a:lnTo>
                <a:lnTo>
                  <a:pt x="296663" y="141129"/>
                </a:lnTo>
                <a:lnTo>
                  <a:pt x="296841" y="148420"/>
                </a:lnTo>
                <a:lnTo>
                  <a:pt x="296663" y="155712"/>
                </a:lnTo>
                <a:lnTo>
                  <a:pt x="288169" y="198414"/>
                </a:lnTo>
                <a:lnTo>
                  <a:pt x="267629" y="236842"/>
                </a:lnTo>
                <a:lnTo>
                  <a:pt x="236842" y="267629"/>
                </a:lnTo>
                <a:lnTo>
                  <a:pt x="198414" y="288169"/>
                </a:lnTo>
                <a:lnTo>
                  <a:pt x="155712" y="296663"/>
                </a:lnTo>
                <a:lnTo>
                  <a:pt x="148420" y="296841"/>
                </a:lnTo>
                <a:close/>
              </a:path>
            </a:pathLst>
          </a:custGeom>
          <a:solidFill>
            <a:srgbClr val="F7B9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972294" y="1057126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4" h="330834">
                <a:moveTo>
                  <a:pt x="165122" y="330244"/>
                </a:moveTo>
                <a:lnTo>
                  <a:pt x="121266" y="324338"/>
                </a:lnTo>
                <a:lnTo>
                  <a:pt x="81833" y="307675"/>
                </a:lnTo>
                <a:lnTo>
                  <a:pt x="48406" y="281838"/>
                </a:lnTo>
                <a:lnTo>
                  <a:pt x="22569" y="248411"/>
                </a:lnTo>
                <a:lnTo>
                  <a:pt x="5906" y="208978"/>
                </a:lnTo>
                <a:lnTo>
                  <a:pt x="0" y="165122"/>
                </a:lnTo>
                <a:lnTo>
                  <a:pt x="5906" y="121266"/>
                </a:lnTo>
                <a:lnTo>
                  <a:pt x="22569" y="81833"/>
                </a:lnTo>
                <a:lnTo>
                  <a:pt x="48406" y="48406"/>
                </a:lnTo>
                <a:lnTo>
                  <a:pt x="81833" y="22569"/>
                </a:lnTo>
                <a:lnTo>
                  <a:pt x="121266" y="5906"/>
                </a:lnTo>
                <a:lnTo>
                  <a:pt x="165122" y="0"/>
                </a:lnTo>
                <a:lnTo>
                  <a:pt x="208978" y="5906"/>
                </a:lnTo>
                <a:lnTo>
                  <a:pt x="248411" y="22569"/>
                </a:lnTo>
                <a:lnTo>
                  <a:pt x="262427" y="33402"/>
                </a:lnTo>
                <a:lnTo>
                  <a:pt x="165122" y="33402"/>
                </a:lnTo>
                <a:lnTo>
                  <a:pt x="123546" y="40132"/>
                </a:lnTo>
                <a:lnTo>
                  <a:pt x="87395" y="58860"/>
                </a:lnTo>
                <a:lnTo>
                  <a:pt x="58860" y="87395"/>
                </a:lnTo>
                <a:lnTo>
                  <a:pt x="40132" y="123546"/>
                </a:lnTo>
                <a:lnTo>
                  <a:pt x="33403" y="165122"/>
                </a:lnTo>
                <a:lnTo>
                  <a:pt x="40132" y="206697"/>
                </a:lnTo>
                <a:lnTo>
                  <a:pt x="58860" y="242849"/>
                </a:lnTo>
                <a:lnTo>
                  <a:pt x="87395" y="271384"/>
                </a:lnTo>
                <a:lnTo>
                  <a:pt x="123546" y="290112"/>
                </a:lnTo>
                <a:lnTo>
                  <a:pt x="165122" y="296841"/>
                </a:lnTo>
                <a:lnTo>
                  <a:pt x="262427" y="296841"/>
                </a:lnTo>
                <a:lnTo>
                  <a:pt x="248411" y="307675"/>
                </a:lnTo>
                <a:lnTo>
                  <a:pt x="208978" y="324338"/>
                </a:lnTo>
                <a:lnTo>
                  <a:pt x="165122" y="330244"/>
                </a:lnTo>
                <a:close/>
              </a:path>
              <a:path w="330834" h="330834">
                <a:moveTo>
                  <a:pt x="262427" y="296841"/>
                </a:moveTo>
                <a:lnTo>
                  <a:pt x="165122" y="296841"/>
                </a:lnTo>
                <a:lnTo>
                  <a:pt x="206698" y="290112"/>
                </a:lnTo>
                <a:lnTo>
                  <a:pt x="242849" y="271384"/>
                </a:lnTo>
                <a:lnTo>
                  <a:pt x="271384" y="242849"/>
                </a:lnTo>
                <a:lnTo>
                  <a:pt x="290112" y="206697"/>
                </a:lnTo>
                <a:lnTo>
                  <a:pt x="296841" y="165122"/>
                </a:lnTo>
                <a:lnTo>
                  <a:pt x="290112" y="123546"/>
                </a:lnTo>
                <a:lnTo>
                  <a:pt x="271384" y="87395"/>
                </a:lnTo>
                <a:lnTo>
                  <a:pt x="242849" y="58860"/>
                </a:lnTo>
                <a:lnTo>
                  <a:pt x="206698" y="40132"/>
                </a:lnTo>
                <a:lnTo>
                  <a:pt x="165122" y="33402"/>
                </a:lnTo>
                <a:lnTo>
                  <a:pt x="262427" y="33402"/>
                </a:lnTo>
                <a:lnTo>
                  <a:pt x="281838" y="48406"/>
                </a:lnTo>
                <a:lnTo>
                  <a:pt x="307675" y="81833"/>
                </a:lnTo>
                <a:lnTo>
                  <a:pt x="324338" y="121266"/>
                </a:lnTo>
                <a:lnTo>
                  <a:pt x="330244" y="165122"/>
                </a:lnTo>
                <a:lnTo>
                  <a:pt x="324338" y="208978"/>
                </a:lnTo>
                <a:lnTo>
                  <a:pt x="307675" y="248411"/>
                </a:lnTo>
                <a:lnTo>
                  <a:pt x="281838" y="281838"/>
                </a:lnTo>
                <a:lnTo>
                  <a:pt x="262427" y="2968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988996" y="3331252"/>
            <a:ext cx="297180" cy="297180"/>
          </a:xfrm>
          <a:custGeom>
            <a:avLst/>
            <a:gdLst/>
            <a:ahLst/>
            <a:cxnLst/>
            <a:rect l="l" t="t" r="r" b="b"/>
            <a:pathLst>
              <a:path w="297179" h="297179">
                <a:moveTo>
                  <a:pt x="148420" y="296841"/>
                </a:moveTo>
                <a:lnTo>
                  <a:pt x="105335" y="290452"/>
                </a:lnTo>
                <a:lnTo>
                  <a:pt x="65962" y="271828"/>
                </a:lnTo>
                <a:lnTo>
                  <a:pt x="33688" y="242579"/>
                </a:lnTo>
                <a:lnTo>
                  <a:pt x="11297" y="205218"/>
                </a:lnTo>
                <a:lnTo>
                  <a:pt x="712" y="162968"/>
                </a:lnTo>
                <a:lnTo>
                  <a:pt x="0" y="148420"/>
                </a:lnTo>
                <a:lnTo>
                  <a:pt x="178" y="141129"/>
                </a:lnTo>
                <a:lnTo>
                  <a:pt x="8672" y="98427"/>
                </a:lnTo>
                <a:lnTo>
                  <a:pt x="29212" y="59998"/>
                </a:lnTo>
                <a:lnTo>
                  <a:pt x="59998" y="29212"/>
                </a:lnTo>
                <a:lnTo>
                  <a:pt x="98427" y="8672"/>
                </a:lnTo>
                <a:lnTo>
                  <a:pt x="141129" y="178"/>
                </a:lnTo>
                <a:lnTo>
                  <a:pt x="148420" y="0"/>
                </a:lnTo>
                <a:lnTo>
                  <a:pt x="155712" y="178"/>
                </a:lnTo>
                <a:lnTo>
                  <a:pt x="198414" y="8672"/>
                </a:lnTo>
                <a:lnTo>
                  <a:pt x="236842" y="29212"/>
                </a:lnTo>
                <a:lnTo>
                  <a:pt x="267629" y="59998"/>
                </a:lnTo>
                <a:lnTo>
                  <a:pt x="288169" y="98427"/>
                </a:lnTo>
                <a:lnTo>
                  <a:pt x="296663" y="141129"/>
                </a:lnTo>
                <a:lnTo>
                  <a:pt x="296841" y="148420"/>
                </a:lnTo>
                <a:lnTo>
                  <a:pt x="296663" y="155712"/>
                </a:lnTo>
                <a:lnTo>
                  <a:pt x="288169" y="198414"/>
                </a:lnTo>
                <a:lnTo>
                  <a:pt x="267629" y="236842"/>
                </a:lnTo>
                <a:lnTo>
                  <a:pt x="236842" y="267629"/>
                </a:lnTo>
                <a:lnTo>
                  <a:pt x="198414" y="288169"/>
                </a:lnTo>
                <a:lnTo>
                  <a:pt x="155712" y="296663"/>
                </a:lnTo>
                <a:lnTo>
                  <a:pt x="148420" y="296841"/>
                </a:lnTo>
                <a:close/>
              </a:path>
            </a:pathLst>
          </a:custGeom>
          <a:solidFill>
            <a:srgbClr val="F7B9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972294" y="3314551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4" h="330835">
                <a:moveTo>
                  <a:pt x="165122" y="330244"/>
                </a:moveTo>
                <a:lnTo>
                  <a:pt x="121266" y="324338"/>
                </a:lnTo>
                <a:lnTo>
                  <a:pt x="81833" y="307675"/>
                </a:lnTo>
                <a:lnTo>
                  <a:pt x="48406" y="281838"/>
                </a:lnTo>
                <a:lnTo>
                  <a:pt x="22569" y="248411"/>
                </a:lnTo>
                <a:lnTo>
                  <a:pt x="5906" y="208978"/>
                </a:lnTo>
                <a:lnTo>
                  <a:pt x="0" y="165122"/>
                </a:lnTo>
                <a:lnTo>
                  <a:pt x="5906" y="121266"/>
                </a:lnTo>
                <a:lnTo>
                  <a:pt x="22569" y="81833"/>
                </a:lnTo>
                <a:lnTo>
                  <a:pt x="48406" y="48406"/>
                </a:lnTo>
                <a:lnTo>
                  <a:pt x="81833" y="22569"/>
                </a:lnTo>
                <a:lnTo>
                  <a:pt x="121266" y="5906"/>
                </a:lnTo>
                <a:lnTo>
                  <a:pt x="165122" y="0"/>
                </a:lnTo>
                <a:lnTo>
                  <a:pt x="208978" y="5906"/>
                </a:lnTo>
                <a:lnTo>
                  <a:pt x="248411" y="22569"/>
                </a:lnTo>
                <a:lnTo>
                  <a:pt x="262427" y="33402"/>
                </a:lnTo>
                <a:lnTo>
                  <a:pt x="165122" y="33402"/>
                </a:lnTo>
                <a:lnTo>
                  <a:pt x="123546" y="40132"/>
                </a:lnTo>
                <a:lnTo>
                  <a:pt x="87395" y="58860"/>
                </a:lnTo>
                <a:lnTo>
                  <a:pt x="58860" y="87395"/>
                </a:lnTo>
                <a:lnTo>
                  <a:pt x="40132" y="123546"/>
                </a:lnTo>
                <a:lnTo>
                  <a:pt x="33403" y="165122"/>
                </a:lnTo>
                <a:lnTo>
                  <a:pt x="40132" y="206697"/>
                </a:lnTo>
                <a:lnTo>
                  <a:pt x="58860" y="242849"/>
                </a:lnTo>
                <a:lnTo>
                  <a:pt x="87395" y="271384"/>
                </a:lnTo>
                <a:lnTo>
                  <a:pt x="123546" y="290112"/>
                </a:lnTo>
                <a:lnTo>
                  <a:pt x="165122" y="296841"/>
                </a:lnTo>
                <a:lnTo>
                  <a:pt x="262427" y="296841"/>
                </a:lnTo>
                <a:lnTo>
                  <a:pt x="248411" y="307675"/>
                </a:lnTo>
                <a:lnTo>
                  <a:pt x="208978" y="324338"/>
                </a:lnTo>
                <a:lnTo>
                  <a:pt x="165122" y="330244"/>
                </a:lnTo>
                <a:close/>
              </a:path>
              <a:path w="330834" h="330835">
                <a:moveTo>
                  <a:pt x="262427" y="296841"/>
                </a:moveTo>
                <a:lnTo>
                  <a:pt x="165122" y="296841"/>
                </a:lnTo>
                <a:lnTo>
                  <a:pt x="206698" y="290112"/>
                </a:lnTo>
                <a:lnTo>
                  <a:pt x="242849" y="271384"/>
                </a:lnTo>
                <a:lnTo>
                  <a:pt x="271384" y="242849"/>
                </a:lnTo>
                <a:lnTo>
                  <a:pt x="290112" y="206697"/>
                </a:lnTo>
                <a:lnTo>
                  <a:pt x="296841" y="165122"/>
                </a:lnTo>
                <a:lnTo>
                  <a:pt x="290112" y="123546"/>
                </a:lnTo>
                <a:lnTo>
                  <a:pt x="271384" y="87395"/>
                </a:lnTo>
                <a:lnTo>
                  <a:pt x="242849" y="58860"/>
                </a:lnTo>
                <a:lnTo>
                  <a:pt x="206698" y="40132"/>
                </a:lnTo>
                <a:lnTo>
                  <a:pt x="165122" y="33402"/>
                </a:lnTo>
                <a:lnTo>
                  <a:pt x="262427" y="33402"/>
                </a:lnTo>
                <a:lnTo>
                  <a:pt x="281838" y="48406"/>
                </a:lnTo>
                <a:lnTo>
                  <a:pt x="307675" y="81833"/>
                </a:lnTo>
                <a:lnTo>
                  <a:pt x="324338" y="121266"/>
                </a:lnTo>
                <a:lnTo>
                  <a:pt x="330244" y="165122"/>
                </a:lnTo>
                <a:lnTo>
                  <a:pt x="324338" y="208978"/>
                </a:lnTo>
                <a:lnTo>
                  <a:pt x="307675" y="248411"/>
                </a:lnTo>
                <a:lnTo>
                  <a:pt x="281838" y="281838"/>
                </a:lnTo>
                <a:lnTo>
                  <a:pt x="262427" y="2968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8988996" y="6370997"/>
            <a:ext cx="297180" cy="297180"/>
          </a:xfrm>
          <a:custGeom>
            <a:avLst/>
            <a:gdLst/>
            <a:ahLst/>
            <a:cxnLst/>
            <a:rect l="l" t="t" r="r" b="b"/>
            <a:pathLst>
              <a:path w="297179" h="297179">
                <a:moveTo>
                  <a:pt x="148420" y="296841"/>
                </a:moveTo>
                <a:lnTo>
                  <a:pt x="105335" y="290452"/>
                </a:lnTo>
                <a:lnTo>
                  <a:pt x="65962" y="271828"/>
                </a:lnTo>
                <a:lnTo>
                  <a:pt x="33688" y="242579"/>
                </a:lnTo>
                <a:lnTo>
                  <a:pt x="11297" y="205218"/>
                </a:lnTo>
                <a:lnTo>
                  <a:pt x="712" y="162968"/>
                </a:lnTo>
                <a:lnTo>
                  <a:pt x="0" y="148420"/>
                </a:lnTo>
                <a:lnTo>
                  <a:pt x="178" y="141129"/>
                </a:lnTo>
                <a:lnTo>
                  <a:pt x="8672" y="98427"/>
                </a:lnTo>
                <a:lnTo>
                  <a:pt x="29212" y="59998"/>
                </a:lnTo>
                <a:lnTo>
                  <a:pt x="59998" y="29212"/>
                </a:lnTo>
                <a:lnTo>
                  <a:pt x="98427" y="8672"/>
                </a:lnTo>
                <a:lnTo>
                  <a:pt x="141129" y="178"/>
                </a:lnTo>
                <a:lnTo>
                  <a:pt x="148420" y="0"/>
                </a:lnTo>
                <a:lnTo>
                  <a:pt x="155712" y="178"/>
                </a:lnTo>
                <a:lnTo>
                  <a:pt x="198414" y="8672"/>
                </a:lnTo>
                <a:lnTo>
                  <a:pt x="236842" y="29212"/>
                </a:lnTo>
                <a:lnTo>
                  <a:pt x="267629" y="59998"/>
                </a:lnTo>
                <a:lnTo>
                  <a:pt x="288169" y="98427"/>
                </a:lnTo>
                <a:lnTo>
                  <a:pt x="296663" y="141129"/>
                </a:lnTo>
                <a:lnTo>
                  <a:pt x="296841" y="148420"/>
                </a:lnTo>
                <a:lnTo>
                  <a:pt x="296663" y="155712"/>
                </a:lnTo>
                <a:lnTo>
                  <a:pt x="288169" y="198414"/>
                </a:lnTo>
                <a:lnTo>
                  <a:pt x="267629" y="236842"/>
                </a:lnTo>
                <a:lnTo>
                  <a:pt x="236842" y="267629"/>
                </a:lnTo>
                <a:lnTo>
                  <a:pt x="198414" y="288169"/>
                </a:lnTo>
                <a:lnTo>
                  <a:pt x="155712" y="296663"/>
                </a:lnTo>
                <a:lnTo>
                  <a:pt x="148420" y="296841"/>
                </a:lnTo>
                <a:close/>
              </a:path>
            </a:pathLst>
          </a:custGeom>
          <a:solidFill>
            <a:srgbClr val="F7B9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8972294" y="6354296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4" h="330834">
                <a:moveTo>
                  <a:pt x="165122" y="330244"/>
                </a:moveTo>
                <a:lnTo>
                  <a:pt x="121266" y="324338"/>
                </a:lnTo>
                <a:lnTo>
                  <a:pt x="81833" y="307675"/>
                </a:lnTo>
                <a:lnTo>
                  <a:pt x="48406" y="281838"/>
                </a:lnTo>
                <a:lnTo>
                  <a:pt x="22569" y="248411"/>
                </a:lnTo>
                <a:lnTo>
                  <a:pt x="5906" y="208978"/>
                </a:lnTo>
                <a:lnTo>
                  <a:pt x="0" y="165122"/>
                </a:lnTo>
                <a:lnTo>
                  <a:pt x="5906" y="121266"/>
                </a:lnTo>
                <a:lnTo>
                  <a:pt x="22569" y="81833"/>
                </a:lnTo>
                <a:lnTo>
                  <a:pt x="48406" y="48406"/>
                </a:lnTo>
                <a:lnTo>
                  <a:pt x="81833" y="22569"/>
                </a:lnTo>
                <a:lnTo>
                  <a:pt x="121266" y="5906"/>
                </a:lnTo>
                <a:lnTo>
                  <a:pt x="165122" y="0"/>
                </a:lnTo>
                <a:lnTo>
                  <a:pt x="208978" y="5906"/>
                </a:lnTo>
                <a:lnTo>
                  <a:pt x="248411" y="22569"/>
                </a:lnTo>
                <a:lnTo>
                  <a:pt x="262427" y="33402"/>
                </a:lnTo>
                <a:lnTo>
                  <a:pt x="165122" y="33402"/>
                </a:lnTo>
                <a:lnTo>
                  <a:pt x="123546" y="40132"/>
                </a:lnTo>
                <a:lnTo>
                  <a:pt x="87395" y="58860"/>
                </a:lnTo>
                <a:lnTo>
                  <a:pt x="58860" y="87395"/>
                </a:lnTo>
                <a:lnTo>
                  <a:pt x="40132" y="123546"/>
                </a:lnTo>
                <a:lnTo>
                  <a:pt x="33403" y="165122"/>
                </a:lnTo>
                <a:lnTo>
                  <a:pt x="40132" y="206697"/>
                </a:lnTo>
                <a:lnTo>
                  <a:pt x="58860" y="242849"/>
                </a:lnTo>
                <a:lnTo>
                  <a:pt x="87395" y="271384"/>
                </a:lnTo>
                <a:lnTo>
                  <a:pt x="123546" y="290112"/>
                </a:lnTo>
                <a:lnTo>
                  <a:pt x="165122" y="296841"/>
                </a:lnTo>
                <a:lnTo>
                  <a:pt x="262427" y="296841"/>
                </a:lnTo>
                <a:lnTo>
                  <a:pt x="248411" y="307675"/>
                </a:lnTo>
                <a:lnTo>
                  <a:pt x="208978" y="324338"/>
                </a:lnTo>
                <a:lnTo>
                  <a:pt x="165122" y="330244"/>
                </a:lnTo>
                <a:close/>
              </a:path>
              <a:path w="330834" h="330834">
                <a:moveTo>
                  <a:pt x="262427" y="296841"/>
                </a:moveTo>
                <a:lnTo>
                  <a:pt x="165122" y="296841"/>
                </a:lnTo>
                <a:lnTo>
                  <a:pt x="206698" y="290112"/>
                </a:lnTo>
                <a:lnTo>
                  <a:pt x="242849" y="271384"/>
                </a:lnTo>
                <a:lnTo>
                  <a:pt x="271384" y="242849"/>
                </a:lnTo>
                <a:lnTo>
                  <a:pt x="290112" y="206697"/>
                </a:lnTo>
                <a:lnTo>
                  <a:pt x="296841" y="165122"/>
                </a:lnTo>
                <a:lnTo>
                  <a:pt x="290112" y="123546"/>
                </a:lnTo>
                <a:lnTo>
                  <a:pt x="271384" y="87395"/>
                </a:lnTo>
                <a:lnTo>
                  <a:pt x="242849" y="58860"/>
                </a:lnTo>
                <a:lnTo>
                  <a:pt x="206698" y="40132"/>
                </a:lnTo>
                <a:lnTo>
                  <a:pt x="165122" y="33402"/>
                </a:lnTo>
                <a:lnTo>
                  <a:pt x="262427" y="33402"/>
                </a:lnTo>
                <a:lnTo>
                  <a:pt x="281838" y="48406"/>
                </a:lnTo>
                <a:lnTo>
                  <a:pt x="307675" y="81833"/>
                </a:lnTo>
                <a:lnTo>
                  <a:pt x="324338" y="121266"/>
                </a:lnTo>
                <a:lnTo>
                  <a:pt x="330244" y="165122"/>
                </a:lnTo>
                <a:lnTo>
                  <a:pt x="324338" y="208978"/>
                </a:lnTo>
                <a:lnTo>
                  <a:pt x="307675" y="248411"/>
                </a:lnTo>
                <a:lnTo>
                  <a:pt x="281838" y="281838"/>
                </a:lnTo>
                <a:lnTo>
                  <a:pt x="262427" y="2968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A6616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56036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5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1334623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4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2163796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4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2895171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4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3626546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5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4406820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5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0" y="5187094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5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5967367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5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6747641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5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7527915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5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8308189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5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9088463"/>
            <a:ext cx="7726045" cy="4445"/>
          </a:xfrm>
          <a:custGeom>
            <a:avLst/>
            <a:gdLst/>
            <a:ahLst/>
            <a:cxnLst/>
            <a:rect l="l" t="t" r="r" b="b"/>
            <a:pathLst>
              <a:path w="7726045" h="4445">
                <a:moveTo>
                  <a:pt x="7725676" y="4215"/>
                </a:moveTo>
                <a:lnTo>
                  <a:pt x="0" y="4215"/>
                </a:lnTo>
                <a:lnTo>
                  <a:pt x="0" y="0"/>
                </a:lnTo>
                <a:lnTo>
                  <a:pt x="7725676" y="0"/>
                </a:lnTo>
                <a:lnTo>
                  <a:pt x="7725676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0" y="11"/>
            <a:ext cx="7727950" cy="10287000"/>
          </a:xfrm>
          <a:custGeom>
            <a:avLst/>
            <a:gdLst/>
            <a:ahLst/>
            <a:cxnLst/>
            <a:rect l="l" t="t" r="r" b="b"/>
            <a:pathLst>
              <a:path w="7727950" h="10287000">
                <a:moveTo>
                  <a:pt x="7727772" y="0"/>
                </a:moveTo>
                <a:lnTo>
                  <a:pt x="7723568" y="0"/>
                </a:lnTo>
                <a:lnTo>
                  <a:pt x="7723568" y="9868306"/>
                </a:lnTo>
                <a:lnTo>
                  <a:pt x="6761188" y="9868306"/>
                </a:lnTo>
                <a:lnTo>
                  <a:pt x="6761188" y="0"/>
                </a:lnTo>
                <a:lnTo>
                  <a:pt x="6756971" y="0"/>
                </a:lnTo>
                <a:lnTo>
                  <a:pt x="6756971" y="9868306"/>
                </a:lnTo>
                <a:lnTo>
                  <a:pt x="5981331" y="9868306"/>
                </a:lnTo>
                <a:lnTo>
                  <a:pt x="5981331" y="0"/>
                </a:lnTo>
                <a:lnTo>
                  <a:pt x="5977115" y="0"/>
                </a:lnTo>
                <a:lnTo>
                  <a:pt x="5977115" y="9868306"/>
                </a:lnTo>
                <a:lnTo>
                  <a:pt x="5201894" y="9868306"/>
                </a:lnTo>
                <a:lnTo>
                  <a:pt x="5201894" y="0"/>
                </a:lnTo>
                <a:lnTo>
                  <a:pt x="5197678" y="0"/>
                </a:lnTo>
                <a:lnTo>
                  <a:pt x="5197678" y="9868306"/>
                </a:lnTo>
                <a:lnTo>
                  <a:pt x="4389171" y="9868306"/>
                </a:lnTo>
                <a:lnTo>
                  <a:pt x="4389171" y="0"/>
                </a:lnTo>
                <a:lnTo>
                  <a:pt x="4384954" y="0"/>
                </a:lnTo>
                <a:lnTo>
                  <a:pt x="4384954" y="9868306"/>
                </a:lnTo>
                <a:lnTo>
                  <a:pt x="3617747" y="9868306"/>
                </a:lnTo>
                <a:lnTo>
                  <a:pt x="3617747" y="0"/>
                </a:lnTo>
                <a:lnTo>
                  <a:pt x="3613531" y="0"/>
                </a:lnTo>
                <a:lnTo>
                  <a:pt x="3613531" y="9868306"/>
                </a:lnTo>
                <a:lnTo>
                  <a:pt x="2846324" y="9868306"/>
                </a:lnTo>
                <a:lnTo>
                  <a:pt x="2846324" y="0"/>
                </a:lnTo>
                <a:lnTo>
                  <a:pt x="2842107" y="0"/>
                </a:lnTo>
                <a:lnTo>
                  <a:pt x="2842107" y="9868306"/>
                </a:lnTo>
                <a:lnTo>
                  <a:pt x="2074900" y="9868306"/>
                </a:lnTo>
                <a:lnTo>
                  <a:pt x="2074900" y="0"/>
                </a:lnTo>
                <a:lnTo>
                  <a:pt x="2070684" y="0"/>
                </a:lnTo>
                <a:lnTo>
                  <a:pt x="2070684" y="9868306"/>
                </a:lnTo>
                <a:lnTo>
                  <a:pt x="1295044" y="9868306"/>
                </a:lnTo>
                <a:lnTo>
                  <a:pt x="1295044" y="0"/>
                </a:lnTo>
                <a:lnTo>
                  <a:pt x="1290840" y="0"/>
                </a:lnTo>
                <a:lnTo>
                  <a:pt x="1290840" y="9868306"/>
                </a:lnTo>
                <a:lnTo>
                  <a:pt x="515200" y="9868306"/>
                </a:lnTo>
                <a:lnTo>
                  <a:pt x="515200" y="0"/>
                </a:lnTo>
                <a:lnTo>
                  <a:pt x="510984" y="0"/>
                </a:lnTo>
                <a:lnTo>
                  <a:pt x="510984" y="9868306"/>
                </a:lnTo>
                <a:lnTo>
                  <a:pt x="0" y="9868306"/>
                </a:lnTo>
                <a:lnTo>
                  <a:pt x="0" y="9872523"/>
                </a:lnTo>
                <a:lnTo>
                  <a:pt x="510984" y="9872523"/>
                </a:lnTo>
                <a:lnTo>
                  <a:pt x="510984" y="10286987"/>
                </a:lnTo>
                <a:lnTo>
                  <a:pt x="515200" y="10286987"/>
                </a:lnTo>
                <a:lnTo>
                  <a:pt x="515200" y="9872523"/>
                </a:lnTo>
                <a:lnTo>
                  <a:pt x="1290840" y="9872523"/>
                </a:lnTo>
                <a:lnTo>
                  <a:pt x="1290840" y="10286987"/>
                </a:lnTo>
                <a:lnTo>
                  <a:pt x="1295044" y="10286987"/>
                </a:lnTo>
                <a:lnTo>
                  <a:pt x="1295044" y="9872523"/>
                </a:lnTo>
                <a:lnTo>
                  <a:pt x="2070684" y="9872523"/>
                </a:lnTo>
                <a:lnTo>
                  <a:pt x="2070684" y="10286987"/>
                </a:lnTo>
                <a:lnTo>
                  <a:pt x="2074900" y="10286987"/>
                </a:lnTo>
                <a:lnTo>
                  <a:pt x="2074900" y="9872523"/>
                </a:lnTo>
                <a:lnTo>
                  <a:pt x="2842107" y="9872523"/>
                </a:lnTo>
                <a:lnTo>
                  <a:pt x="2842107" y="10286987"/>
                </a:lnTo>
                <a:lnTo>
                  <a:pt x="2846324" y="10286987"/>
                </a:lnTo>
                <a:lnTo>
                  <a:pt x="2846324" y="9872523"/>
                </a:lnTo>
                <a:lnTo>
                  <a:pt x="3613531" y="9872523"/>
                </a:lnTo>
                <a:lnTo>
                  <a:pt x="3613531" y="10286987"/>
                </a:lnTo>
                <a:lnTo>
                  <a:pt x="3617747" y="10286987"/>
                </a:lnTo>
                <a:lnTo>
                  <a:pt x="3617747" y="9872523"/>
                </a:lnTo>
                <a:lnTo>
                  <a:pt x="4384954" y="9872523"/>
                </a:lnTo>
                <a:lnTo>
                  <a:pt x="4384954" y="10286987"/>
                </a:lnTo>
                <a:lnTo>
                  <a:pt x="4389171" y="10286987"/>
                </a:lnTo>
                <a:lnTo>
                  <a:pt x="4389171" y="9872523"/>
                </a:lnTo>
                <a:lnTo>
                  <a:pt x="5197678" y="9872523"/>
                </a:lnTo>
                <a:lnTo>
                  <a:pt x="5197678" y="10286987"/>
                </a:lnTo>
                <a:lnTo>
                  <a:pt x="5201894" y="10286987"/>
                </a:lnTo>
                <a:lnTo>
                  <a:pt x="5201894" y="9872523"/>
                </a:lnTo>
                <a:lnTo>
                  <a:pt x="5977115" y="9872523"/>
                </a:lnTo>
                <a:lnTo>
                  <a:pt x="5977115" y="10286987"/>
                </a:lnTo>
                <a:lnTo>
                  <a:pt x="5981331" y="10286987"/>
                </a:lnTo>
                <a:lnTo>
                  <a:pt x="5981331" y="9872523"/>
                </a:lnTo>
                <a:lnTo>
                  <a:pt x="6756971" y="9872523"/>
                </a:lnTo>
                <a:lnTo>
                  <a:pt x="6756971" y="10286987"/>
                </a:lnTo>
                <a:lnTo>
                  <a:pt x="6761188" y="10286987"/>
                </a:lnTo>
                <a:lnTo>
                  <a:pt x="6761188" y="9872523"/>
                </a:lnTo>
                <a:lnTo>
                  <a:pt x="7723568" y="9872523"/>
                </a:lnTo>
                <a:lnTo>
                  <a:pt x="7723568" y="10286987"/>
                </a:lnTo>
                <a:lnTo>
                  <a:pt x="7727772" y="10286987"/>
                </a:lnTo>
                <a:lnTo>
                  <a:pt x="77277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0" y="8400498"/>
            <a:ext cx="2900680" cy="1886585"/>
          </a:xfrm>
          <a:custGeom>
            <a:avLst/>
            <a:gdLst/>
            <a:ahLst/>
            <a:cxnLst/>
            <a:rect l="l" t="t" r="r" b="b"/>
            <a:pathLst>
              <a:path w="2900680" h="1886585">
                <a:moveTo>
                  <a:pt x="0" y="1886501"/>
                </a:moveTo>
                <a:lnTo>
                  <a:pt x="1060166" y="1886501"/>
                </a:lnTo>
                <a:lnTo>
                  <a:pt x="1068218" y="1835271"/>
                </a:lnTo>
                <a:lnTo>
                  <a:pt x="1077759" y="1784664"/>
                </a:lnTo>
                <a:lnTo>
                  <a:pt x="1088657" y="1734314"/>
                </a:lnTo>
                <a:lnTo>
                  <a:pt x="1100737" y="1684190"/>
                </a:lnTo>
                <a:lnTo>
                  <a:pt x="1113828" y="1634258"/>
                </a:lnTo>
                <a:lnTo>
                  <a:pt x="1127756" y="1584486"/>
                </a:lnTo>
                <a:lnTo>
                  <a:pt x="1142348" y="1534841"/>
                </a:lnTo>
                <a:lnTo>
                  <a:pt x="1157431" y="1485291"/>
                </a:lnTo>
                <a:lnTo>
                  <a:pt x="1172832" y="1435802"/>
                </a:lnTo>
                <a:lnTo>
                  <a:pt x="1203897" y="1336879"/>
                </a:lnTo>
                <a:lnTo>
                  <a:pt x="1219214" y="1287379"/>
                </a:lnTo>
                <a:lnTo>
                  <a:pt x="1234158" y="1237810"/>
                </a:lnTo>
                <a:lnTo>
                  <a:pt x="1248554" y="1188140"/>
                </a:lnTo>
                <a:lnTo>
                  <a:pt x="1261396" y="1141286"/>
                </a:lnTo>
                <a:lnTo>
                  <a:pt x="1273455" y="1094018"/>
                </a:lnTo>
                <a:lnTo>
                  <a:pt x="1284588" y="1046401"/>
                </a:lnTo>
                <a:lnTo>
                  <a:pt x="1294650" y="998499"/>
                </a:lnTo>
                <a:lnTo>
                  <a:pt x="1303498" y="950379"/>
                </a:lnTo>
                <a:lnTo>
                  <a:pt x="1310990" y="902104"/>
                </a:lnTo>
                <a:lnTo>
                  <a:pt x="1316981" y="853741"/>
                </a:lnTo>
                <a:lnTo>
                  <a:pt x="1321328" y="805354"/>
                </a:lnTo>
                <a:lnTo>
                  <a:pt x="1323888" y="757009"/>
                </a:lnTo>
                <a:lnTo>
                  <a:pt x="1324517" y="708771"/>
                </a:lnTo>
                <a:lnTo>
                  <a:pt x="1323072" y="660705"/>
                </a:lnTo>
                <a:lnTo>
                  <a:pt x="1319409" y="612876"/>
                </a:lnTo>
                <a:lnTo>
                  <a:pt x="1313385" y="565350"/>
                </a:lnTo>
                <a:lnTo>
                  <a:pt x="1304856" y="518191"/>
                </a:lnTo>
                <a:lnTo>
                  <a:pt x="1293679" y="471466"/>
                </a:lnTo>
                <a:lnTo>
                  <a:pt x="1279711" y="425239"/>
                </a:lnTo>
                <a:lnTo>
                  <a:pt x="1262491" y="379769"/>
                </a:lnTo>
                <a:lnTo>
                  <a:pt x="1241790" y="335470"/>
                </a:lnTo>
                <a:lnTo>
                  <a:pt x="1217813" y="292636"/>
                </a:lnTo>
                <a:lnTo>
                  <a:pt x="1190765" y="251561"/>
                </a:lnTo>
                <a:lnTo>
                  <a:pt x="1160853" y="212540"/>
                </a:lnTo>
                <a:lnTo>
                  <a:pt x="1128280" y="175866"/>
                </a:lnTo>
                <a:lnTo>
                  <a:pt x="1093252" y="141834"/>
                </a:lnTo>
                <a:lnTo>
                  <a:pt x="1055974" y="110738"/>
                </a:lnTo>
                <a:lnTo>
                  <a:pt x="1016652" y="82873"/>
                </a:lnTo>
                <a:lnTo>
                  <a:pt x="975490" y="58532"/>
                </a:lnTo>
                <a:lnTo>
                  <a:pt x="932694" y="38011"/>
                </a:lnTo>
                <a:lnTo>
                  <a:pt x="888468" y="21602"/>
                </a:lnTo>
                <a:lnTo>
                  <a:pt x="843019" y="9601"/>
                </a:lnTo>
                <a:lnTo>
                  <a:pt x="796551" y="2302"/>
                </a:lnTo>
                <a:lnTo>
                  <a:pt x="749269" y="0"/>
                </a:lnTo>
                <a:lnTo>
                  <a:pt x="701378" y="2987"/>
                </a:lnTo>
                <a:lnTo>
                  <a:pt x="653815" y="11178"/>
                </a:lnTo>
                <a:lnTo>
                  <a:pt x="607837" y="24051"/>
                </a:lnTo>
                <a:lnTo>
                  <a:pt x="563411" y="41196"/>
                </a:lnTo>
                <a:lnTo>
                  <a:pt x="520503" y="62202"/>
                </a:lnTo>
                <a:lnTo>
                  <a:pt x="479078" y="86657"/>
                </a:lnTo>
                <a:lnTo>
                  <a:pt x="439103" y="114151"/>
                </a:lnTo>
                <a:lnTo>
                  <a:pt x="400544" y="144272"/>
                </a:lnTo>
                <a:lnTo>
                  <a:pt x="363366" y="176609"/>
                </a:lnTo>
                <a:lnTo>
                  <a:pt x="327536" y="210751"/>
                </a:lnTo>
                <a:lnTo>
                  <a:pt x="293020" y="246288"/>
                </a:lnTo>
                <a:lnTo>
                  <a:pt x="259783" y="282807"/>
                </a:lnTo>
                <a:lnTo>
                  <a:pt x="227792" y="319898"/>
                </a:lnTo>
                <a:lnTo>
                  <a:pt x="195171" y="359240"/>
                </a:lnTo>
                <a:lnTo>
                  <a:pt x="163189" y="399108"/>
                </a:lnTo>
                <a:lnTo>
                  <a:pt x="131853" y="439491"/>
                </a:lnTo>
                <a:lnTo>
                  <a:pt x="101170" y="480377"/>
                </a:lnTo>
                <a:lnTo>
                  <a:pt x="71147" y="521755"/>
                </a:lnTo>
                <a:lnTo>
                  <a:pt x="41792" y="563614"/>
                </a:lnTo>
                <a:lnTo>
                  <a:pt x="13112" y="605941"/>
                </a:lnTo>
                <a:lnTo>
                  <a:pt x="0" y="625979"/>
                </a:lnTo>
                <a:lnTo>
                  <a:pt x="0" y="1886501"/>
                </a:lnTo>
                <a:close/>
              </a:path>
              <a:path w="2900680" h="1886585">
                <a:moveTo>
                  <a:pt x="1106686" y="1886501"/>
                </a:moveTo>
                <a:lnTo>
                  <a:pt x="2900643" y="1886501"/>
                </a:lnTo>
                <a:lnTo>
                  <a:pt x="2887548" y="1852102"/>
                </a:lnTo>
                <a:lnTo>
                  <a:pt x="2867828" y="1805345"/>
                </a:lnTo>
                <a:lnTo>
                  <a:pt x="2846765" y="1760035"/>
                </a:lnTo>
                <a:lnTo>
                  <a:pt x="2823865" y="1715487"/>
                </a:lnTo>
                <a:lnTo>
                  <a:pt x="2799029" y="1671980"/>
                </a:lnTo>
                <a:lnTo>
                  <a:pt x="2772157" y="1629791"/>
                </a:lnTo>
                <a:lnTo>
                  <a:pt x="2743147" y="1589200"/>
                </a:lnTo>
                <a:lnTo>
                  <a:pt x="2711900" y="1550484"/>
                </a:lnTo>
                <a:lnTo>
                  <a:pt x="2678316" y="1513922"/>
                </a:lnTo>
                <a:lnTo>
                  <a:pt x="2642294" y="1479793"/>
                </a:lnTo>
                <a:lnTo>
                  <a:pt x="2603735" y="1448375"/>
                </a:lnTo>
                <a:lnTo>
                  <a:pt x="2563312" y="1420404"/>
                </a:lnTo>
                <a:lnTo>
                  <a:pt x="2521188" y="1395881"/>
                </a:lnTo>
                <a:lnTo>
                  <a:pt x="2477537" y="1374717"/>
                </a:lnTo>
                <a:lnTo>
                  <a:pt x="2432531" y="1356829"/>
                </a:lnTo>
                <a:lnTo>
                  <a:pt x="2386344" y="1342127"/>
                </a:lnTo>
                <a:lnTo>
                  <a:pt x="2339148" y="1330528"/>
                </a:lnTo>
                <a:lnTo>
                  <a:pt x="2291117" y="1321943"/>
                </a:lnTo>
                <a:lnTo>
                  <a:pt x="2242424" y="1316286"/>
                </a:lnTo>
                <a:lnTo>
                  <a:pt x="2192222" y="1313414"/>
                </a:lnTo>
                <a:lnTo>
                  <a:pt x="2143744" y="1313414"/>
                </a:lnTo>
                <a:lnTo>
                  <a:pt x="2094103" y="1316025"/>
                </a:lnTo>
                <a:lnTo>
                  <a:pt x="2044492" y="1321219"/>
                </a:lnTo>
                <a:lnTo>
                  <a:pt x="1995084" y="1328910"/>
                </a:lnTo>
                <a:lnTo>
                  <a:pt x="1946053" y="1339010"/>
                </a:lnTo>
                <a:lnTo>
                  <a:pt x="1897572" y="1351435"/>
                </a:lnTo>
                <a:lnTo>
                  <a:pt x="1849813" y="1366097"/>
                </a:lnTo>
                <a:lnTo>
                  <a:pt x="1802950" y="1382910"/>
                </a:lnTo>
                <a:lnTo>
                  <a:pt x="1757155" y="1401788"/>
                </a:lnTo>
                <a:lnTo>
                  <a:pt x="1712428" y="1422496"/>
                </a:lnTo>
                <a:lnTo>
                  <a:pt x="1668621" y="1444793"/>
                </a:lnTo>
                <a:lnTo>
                  <a:pt x="1625686" y="1468580"/>
                </a:lnTo>
                <a:lnTo>
                  <a:pt x="1583575" y="1493759"/>
                </a:lnTo>
                <a:lnTo>
                  <a:pt x="1542240" y="1520233"/>
                </a:lnTo>
                <a:lnTo>
                  <a:pt x="1501635" y="1547901"/>
                </a:lnTo>
                <a:lnTo>
                  <a:pt x="1461711" y="1576667"/>
                </a:lnTo>
                <a:lnTo>
                  <a:pt x="1422420" y="1606432"/>
                </a:lnTo>
                <a:lnTo>
                  <a:pt x="1383716" y="1637097"/>
                </a:lnTo>
                <a:lnTo>
                  <a:pt x="1345551" y="1668565"/>
                </a:lnTo>
                <a:lnTo>
                  <a:pt x="1307876" y="1700736"/>
                </a:lnTo>
                <a:lnTo>
                  <a:pt x="1270644" y="1733513"/>
                </a:lnTo>
                <a:lnTo>
                  <a:pt x="1233809" y="1766798"/>
                </a:lnTo>
                <a:lnTo>
                  <a:pt x="1197321" y="1800492"/>
                </a:lnTo>
                <a:lnTo>
                  <a:pt x="1161133" y="1834496"/>
                </a:lnTo>
                <a:lnTo>
                  <a:pt x="1106686" y="1886501"/>
                </a:lnTo>
                <a:close/>
              </a:path>
            </a:pathLst>
          </a:custGeom>
          <a:solidFill>
            <a:srgbClr val="B4C2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0" y="8341397"/>
            <a:ext cx="2943860" cy="1945639"/>
          </a:xfrm>
          <a:custGeom>
            <a:avLst/>
            <a:gdLst/>
            <a:ahLst/>
            <a:cxnLst/>
            <a:rect l="l" t="t" r="r" b="b"/>
            <a:pathLst>
              <a:path w="2943860" h="1945639">
                <a:moveTo>
                  <a:pt x="661319" y="29673"/>
                </a:moveTo>
                <a:lnTo>
                  <a:pt x="854139" y="29673"/>
                </a:lnTo>
                <a:lnTo>
                  <a:pt x="807144" y="0"/>
                </a:lnTo>
                <a:lnTo>
                  <a:pt x="710560" y="0"/>
                </a:lnTo>
                <a:lnTo>
                  <a:pt x="661319" y="29673"/>
                </a:lnTo>
                <a:close/>
              </a:path>
              <a:path w="2943860" h="1945639">
                <a:moveTo>
                  <a:pt x="1021390" y="1945601"/>
                </a:moveTo>
                <a:lnTo>
                  <a:pt x="1042836" y="1945601"/>
                </a:lnTo>
                <a:lnTo>
                  <a:pt x="1098438" y="1899092"/>
                </a:lnTo>
                <a:lnTo>
                  <a:pt x="1101636" y="1893789"/>
                </a:lnTo>
                <a:lnTo>
                  <a:pt x="1104878" y="1869419"/>
                </a:lnTo>
                <a:lnTo>
                  <a:pt x="1114217" y="1839746"/>
                </a:lnTo>
                <a:lnTo>
                  <a:pt x="1124837" y="1780399"/>
                </a:lnTo>
                <a:lnTo>
                  <a:pt x="1136579" y="1721052"/>
                </a:lnTo>
                <a:lnTo>
                  <a:pt x="1149280" y="1691379"/>
                </a:lnTo>
                <a:lnTo>
                  <a:pt x="1162779" y="1632032"/>
                </a:lnTo>
                <a:lnTo>
                  <a:pt x="1176916" y="1602359"/>
                </a:lnTo>
                <a:lnTo>
                  <a:pt x="1191528" y="1543012"/>
                </a:lnTo>
                <a:lnTo>
                  <a:pt x="1206456" y="1483666"/>
                </a:lnTo>
                <a:lnTo>
                  <a:pt x="1221537" y="1453992"/>
                </a:lnTo>
                <a:lnTo>
                  <a:pt x="1236611" y="1394646"/>
                </a:lnTo>
                <a:lnTo>
                  <a:pt x="1251516" y="1364973"/>
                </a:lnTo>
                <a:lnTo>
                  <a:pt x="1266091" y="1305626"/>
                </a:lnTo>
                <a:lnTo>
                  <a:pt x="1280175" y="1246279"/>
                </a:lnTo>
                <a:lnTo>
                  <a:pt x="1293606" y="1216606"/>
                </a:lnTo>
                <a:lnTo>
                  <a:pt x="1306224" y="1157259"/>
                </a:lnTo>
                <a:lnTo>
                  <a:pt x="1317868" y="1097913"/>
                </a:lnTo>
                <a:lnTo>
                  <a:pt x="1328375" y="1068239"/>
                </a:lnTo>
                <a:lnTo>
                  <a:pt x="1337477" y="1008893"/>
                </a:lnTo>
                <a:lnTo>
                  <a:pt x="1345317" y="949546"/>
                </a:lnTo>
                <a:lnTo>
                  <a:pt x="1351738" y="919873"/>
                </a:lnTo>
                <a:lnTo>
                  <a:pt x="1356584" y="860526"/>
                </a:lnTo>
                <a:lnTo>
                  <a:pt x="1359698" y="801179"/>
                </a:lnTo>
                <a:lnTo>
                  <a:pt x="1360923" y="771506"/>
                </a:lnTo>
                <a:lnTo>
                  <a:pt x="1360105" y="712159"/>
                </a:lnTo>
                <a:lnTo>
                  <a:pt x="1357084" y="652813"/>
                </a:lnTo>
                <a:lnTo>
                  <a:pt x="1351707" y="623139"/>
                </a:lnTo>
                <a:lnTo>
                  <a:pt x="1343815" y="563793"/>
                </a:lnTo>
                <a:lnTo>
                  <a:pt x="1333253" y="534119"/>
                </a:lnTo>
                <a:lnTo>
                  <a:pt x="1319863" y="474773"/>
                </a:lnTo>
                <a:lnTo>
                  <a:pt x="1303490" y="415426"/>
                </a:lnTo>
                <a:lnTo>
                  <a:pt x="1283977" y="385753"/>
                </a:lnTo>
                <a:lnTo>
                  <a:pt x="1261167" y="326406"/>
                </a:lnTo>
                <a:lnTo>
                  <a:pt x="1234905" y="296733"/>
                </a:lnTo>
                <a:lnTo>
                  <a:pt x="1206742" y="267059"/>
                </a:lnTo>
                <a:lnTo>
                  <a:pt x="1175912" y="207713"/>
                </a:lnTo>
                <a:lnTo>
                  <a:pt x="1142587" y="178039"/>
                </a:lnTo>
                <a:lnTo>
                  <a:pt x="1106942" y="148366"/>
                </a:lnTo>
                <a:lnTo>
                  <a:pt x="1069153" y="118693"/>
                </a:lnTo>
                <a:lnTo>
                  <a:pt x="1029393" y="89019"/>
                </a:lnTo>
                <a:lnTo>
                  <a:pt x="987837" y="59346"/>
                </a:lnTo>
                <a:lnTo>
                  <a:pt x="944659" y="59346"/>
                </a:lnTo>
                <a:lnTo>
                  <a:pt x="900035" y="29673"/>
                </a:lnTo>
                <a:lnTo>
                  <a:pt x="566096" y="29673"/>
                </a:lnTo>
                <a:lnTo>
                  <a:pt x="521126" y="59346"/>
                </a:lnTo>
                <a:lnTo>
                  <a:pt x="477829" y="89019"/>
                </a:lnTo>
                <a:lnTo>
                  <a:pt x="845955" y="89019"/>
                </a:lnTo>
                <a:lnTo>
                  <a:pt x="891647" y="118693"/>
                </a:lnTo>
                <a:lnTo>
                  <a:pt x="935678" y="118693"/>
                </a:lnTo>
                <a:lnTo>
                  <a:pt x="977857" y="148366"/>
                </a:lnTo>
                <a:lnTo>
                  <a:pt x="1017997" y="178039"/>
                </a:lnTo>
                <a:lnTo>
                  <a:pt x="1055908" y="207713"/>
                </a:lnTo>
                <a:lnTo>
                  <a:pt x="1091402" y="237386"/>
                </a:lnTo>
                <a:lnTo>
                  <a:pt x="1124290" y="267059"/>
                </a:lnTo>
                <a:lnTo>
                  <a:pt x="1154382" y="296733"/>
                </a:lnTo>
                <a:lnTo>
                  <a:pt x="1181491" y="356079"/>
                </a:lnTo>
                <a:lnTo>
                  <a:pt x="1205427" y="385753"/>
                </a:lnTo>
                <a:lnTo>
                  <a:pt x="1226002" y="445099"/>
                </a:lnTo>
                <a:lnTo>
                  <a:pt x="1243934" y="474773"/>
                </a:lnTo>
                <a:lnTo>
                  <a:pt x="1258574" y="534119"/>
                </a:lnTo>
                <a:lnTo>
                  <a:pt x="1270106" y="563793"/>
                </a:lnTo>
                <a:lnTo>
                  <a:pt x="1278714" y="623139"/>
                </a:lnTo>
                <a:lnTo>
                  <a:pt x="1284584" y="652813"/>
                </a:lnTo>
                <a:lnTo>
                  <a:pt x="1287901" y="712159"/>
                </a:lnTo>
                <a:lnTo>
                  <a:pt x="1288848" y="771506"/>
                </a:lnTo>
                <a:lnTo>
                  <a:pt x="1287611" y="801179"/>
                </a:lnTo>
                <a:lnTo>
                  <a:pt x="1284375" y="860526"/>
                </a:lnTo>
                <a:lnTo>
                  <a:pt x="1279324" y="919873"/>
                </a:lnTo>
                <a:lnTo>
                  <a:pt x="1272643" y="949546"/>
                </a:lnTo>
                <a:lnTo>
                  <a:pt x="1264517" y="1008893"/>
                </a:lnTo>
                <a:lnTo>
                  <a:pt x="1255131" y="1038566"/>
                </a:lnTo>
                <a:lnTo>
                  <a:pt x="1244668" y="1097913"/>
                </a:lnTo>
                <a:lnTo>
                  <a:pt x="1233314" y="1157259"/>
                </a:lnTo>
                <a:lnTo>
                  <a:pt x="1221254" y="1186933"/>
                </a:lnTo>
                <a:lnTo>
                  <a:pt x="1207500" y="1246279"/>
                </a:lnTo>
                <a:lnTo>
                  <a:pt x="1193155" y="1305626"/>
                </a:lnTo>
                <a:lnTo>
                  <a:pt x="1178374" y="1335299"/>
                </a:lnTo>
                <a:lnTo>
                  <a:pt x="1163313" y="1394646"/>
                </a:lnTo>
                <a:lnTo>
                  <a:pt x="1148124" y="1424319"/>
                </a:lnTo>
                <a:lnTo>
                  <a:pt x="1132963" y="1483666"/>
                </a:lnTo>
                <a:lnTo>
                  <a:pt x="1117984" y="1543012"/>
                </a:lnTo>
                <a:lnTo>
                  <a:pt x="1103340" y="1572686"/>
                </a:lnTo>
                <a:lnTo>
                  <a:pt x="1089187" y="1632032"/>
                </a:lnTo>
                <a:lnTo>
                  <a:pt x="1075678" y="1691379"/>
                </a:lnTo>
                <a:lnTo>
                  <a:pt x="1062969" y="1721052"/>
                </a:lnTo>
                <a:lnTo>
                  <a:pt x="1051212" y="1780399"/>
                </a:lnTo>
                <a:lnTo>
                  <a:pt x="1040564" y="1839746"/>
                </a:lnTo>
                <a:lnTo>
                  <a:pt x="1031176" y="1869419"/>
                </a:lnTo>
                <a:lnTo>
                  <a:pt x="1023206" y="1928766"/>
                </a:lnTo>
                <a:lnTo>
                  <a:pt x="1021390" y="1945601"/>
                </a:lnTo>
                <a:close/>
              </a:path>
              <a:path w="2943860" h="1945639">
                <a:moveTo>
                  <a:pt x="0" y="735081"/>
                </a:moveTo>
                <a:lnTo>
                  <a:pt x="21134" y="712159"/>
                </a:lnTo>
                <a:lnTo>
                  <a:pt x="49189" y="652813"/>
                </a:lnTo>
                <a:lnTo>
                  <a:pt x="77930" y="623139"/>
                </a:lnTo>
                <a:lnTo>
                  <a:pt x="107349" y="593466"/>
                </a:lnTo>
                <a:lnTo>
                  <a:pt x="137440" y="534119"/>
                </a:lnTo>
                <a:lnTo>
                  <a:pt x="168193" y="504446"/>
                </a:lnTo>
                <a:lnTo>
                  <a:pt x="199602" y="445099"/>
                </a:lnTo>
                <a:lnTo>
                  <a:pt x="229366" y="415426"/>
                </a:lnTo>
                <a:lnTo>
                  <a:pt x="260443" y="385753"/>
                </a:lnTo>
                <a:lnTo>
                  <a:pt x="292872" y="356079"/>
                </a:lnTo>
                <a:lnTo>
                  <a:pt x="326693" y="296733"/>
                </a:lnTo>
                <a:lnTo>
                  <a:pt x="361947" y="267059"/>
                </a:lnTo>
                <a:lnTo>
                  <a:pt x="398674" y="237386"/>
                </a:lnTo>
                <a:lnTo>
                  <a:pt x="436914" y="207713"/>
                </a:lnTo>
                <a:lnTo>
                  <a:pt x="476707" y="178039"/>
                </a:lnTo>
                <a:lnTo>
                  <a:pt x="518094" y="148366"/>
                </a:lnTo>
                <a:lnTo>
                  <a:pt x="561114" y="118693"/>
                </a:lnTo>
                <a:lnTo>
                  <a:pt x="605809" y="118693"/>
                </a:lnTo>
                <a:lnTo>
                  <a:pt x="652218" y="89019"/>
                </a:lnTo>
                <a:lnTo>
                  <a:pt x="477829" y="89019"/>
                </a:lnTo>
                <a:lnTo>
                  <a:pt x="436142" y="118693"/>
                </a:lnTo>
                <a:lnTo>
                  <a:pt x="396001" y="148366"/>
                </a:lnTo>
                <a:lnTo>
                  <a:pt x="357342" y="178039"/>
                </a:lnTo>
                <a:lnTo>
                  <a:pt x="320099" y="207713"/>
                </a:lnTo>
                <a:lnTo>
                  <a:pt x="284209" y="237386"/>
                </a:lnTo>
                <a:lnTo>
                  <a:pt x="249607" y="267059"/>
                </a:lnTo>
                <a:lnTo>
                  <a:pt x="216229" y="326406"/>
                </a:lnTo>
                <a:lnTo>
                  <a:pt x="184010" y="356079"/>
                </a:lnTo>
                <a:lnTo>
                  <a:pt x="152887" y="385753"/>
                </a:lnTo>
                <a:lnTo>
                  <a:pt x="122794" y="445099"/>
                </a:lnTo>
                <a:lnTo>
                  <a:pt x="93668" y="474773"/>
                </a:lnTo>
                <a:lnTo>
                  <a:pt x="63082" y="504446"/>
                </a:lnTo>
                <a:lnTo>
                  <a:pt x="33191" y="563793"/>
                </a:lnTo>
                <a:lnTo>
                  <a:pt x="3998" y="593466"/>
                </a:lnTo>
                <a:lnTo>
                  <a:pt x="0" y="601794"/>
                </a:lnTo>
                <a:lnTo>
                  <a:pt x="0" y="735081"/>
                </a:lnTo>
                <a:close/>
              </a:path>
              <a:path w="2943860" h="1945639">
                <a:moveTo>
                  <a:pt x="2099722" y="1335299"/>
                </a:moveTo>
                <a:lnTo>
                  <a:pt x="2242899" y="1335299"/>
                </a:lnTo>
                <a:lnTo>
                  <a:pt x="2195292" y="1305626"/>
                </a:lnTo>
                <a:lnTo>
                  <a:pt x="2147526" y="1305626"/>
                </a:lnTo>
                <a:lnTo>
                  <a:pt x="2099722" y="1335299"/>
                </a:lnTo>
                <a:close/>
              </a:path>
              <a:path w="2943860" h="1945639">
                <a:moveTo>
                  <a:pt x="1910601" y="1364973"/>
                </a:moveTo>
                <a:lnTo>
                  <a:pt x="2429260" y="1364973"/>
                </a:lnTo>
                <a:lnTo>
                  <a:pt x="2383526" y="1335299"/>
                </a:lnTo>
                <a:lnTo>
                  <a:pt x="1957321" y="1335299"/>
                </a:lnTo>
                <a:lnTo>
                  <a:pt x="1910601" y="1364973"/>
                </a:lnTo>
                <a:close/>
              </a:path>
              <a:path w="2943860" h="1945639">
                <a:moveTo>
                  <a:pt x="2869711" y="1945601"/>
                </a:moveTo>
                <a:lnTo>
                  <a:pt x="2943416" y="1945601"/>
                </a:lnTo>
                <a:lnTo>
                  <a:pt x="2930776" y="1899092"/>
                </a:lnTo>
                <a:lnTo>
                  <a:pt x="2913063" y="1869419"/>
                </a:lnTo>
                <a:lnTo>
                  <a:pt x="2893720" y="1810072"/>
                </a:lnTo>
                <a:lnTo>
                  <a:pt x="2872703" y="1780399"/>
                </a:lnTo>
                <a:lnTo>
                  <a:pt x="2849968" y="1721052"/>
                </a:lnTo>
                <a:lnTo>
                  <a:pt x="2825469" y="1691379"/>
                </a:lnTo>
                <a:lnTo>
                  <a:pt x="2799162" y="1632032"/>
                </a:lnTo>
                <a:lnTo>
                  <a:pt x="2771003" y="1602359"/>
                </a:lnTo>
                <a:lnTo>
                  <a:pt x="2740947" y="1572686"/>
                </a:lnTo>
                <a:lnTo>
                  <a:pt x="2708949" y="1543012"/>
                </a:lnTo>
                <a:lnTo>
                  <a:pt x="2674965" y="1513339"/>
                </a:lnTo>
                <a:lnTo>
                  <a:pt x="2638950" y="1483666"/>
                </a:lnTo>
                <a:lnTo>
                  <a:pt x="2600860" y="1453992"/>
                </a:lnTo>
                <a:lnTo>
                  <a:pt x="2560650" y="1424319"/>
                </a:lnTo>
                <a:lnTo>
                  <a:pt x="2518276" y="1394646"/>
                </a:lnTo>
                <a:lnTo>
                  <a:pt x="2474218" y="1364973"/>
                </a:lnTo>
                <a:lnTo>
                  <a:pt x="1864461" y="1364973"/>
                </a:lnTo>
                <a:lnTo>
                  <a:pt x="1819022" y="1394646"/>
                </a:lnTo>
                <a:lnTo>
                  <a:pt x="2317722" y="1394646"/>
                </a:lnTo>
                <a:lnTo>
                  <a:pt x="2363943" y="1424319"/>
                </a:lnTo>
                <a:lnTo>
                  <a:pt x="2409315" y="1424319"/>
                </a:lnTo>
                <a:lnTo>
                  <a:pt x="2453662" y="1453992"/>
                </a:lnTo>
                <a:lnTo>
                  <a:pt x="2496811" y="1483666"/>
                </a:lnTo>
                <a:lnTo>
                  <a:pt x="2538585" y="1483666"/>
                </a:lnTo>
                <a:lnTo>
                  <a:pt x="2578810" y="1513339"/>
                </a:lnTo>
                <a:lnTo>
                  <a:pt x="2618280" y="1543012"/>
                </a:lnTo>
                <a:lnTo>
                  <a:pt x="2654889" y="1572686"/>
                </a:lnTo>
                <a:lnTo>
                  <a:pt x="2688779" y="1632032"/>
                </a:lnTo>
                <a:lnTo>
                  <a:pt x="2720092" y="1661706"/>
                </a:lnTo>
                <a:lnTo>
                  <a:pt x="2748970" y="1691379"/>
                </a:lnTo>
                <a:lnTo>
                  <a:pt x="2775558" y="1750726"/>
                </a:lnTo>
                <a:lnTo>
                  <a:pt x="2799996" y="1780399"/>
                </a:lnTo>
                <a:lnTo>
                  <a:pt x="2822427" y="1839746"/>
                </a:lnTo>
                <a:lnTo>
                  <a:pt x="2842132" y="1869419"/>
                </a:lnTo>
                <a:lnTo>
                  <a:pt x="2860290" y="1928766"/>
                </a:lnTo>
                <a:lnTo>
                  <a:pt x="2869711" y="1945601"/>
                </a:lnTo>
                <a:close/>
              </a:path>
              <a:path w="2943860" h="1945639">
                <a:moveTo>
                  <a:pt x="1730746" y="1424319"/>
                </a:moveTo>
                <a:lnTo>
                  <a:pt x="1985122" y="1424319"/>
                </a:lnTo>
                <a:lnTo>
                  <a:pt x="2032380" y="1394646"/>
                </a:lnTo>
                <a:lnTo>
                  <a:pt x="1774410" y="1394646"/>
                </a:lnTo>
                <a:lnTo>
                  <a:pt x="1730746" y="1424319"/>
                </a:lnTo>
                <a:close/>
              </a:path>
              <a:path w="2943860" h="1945639">
                <a:moveTo>
                  <a:pt x="1095198" y="1945601"/>
                </a:moveTo>
                <a:lnTo>
                  <a:pt x="1146965" y="1945601"/>
                </a:lnTo>
                <a:lnTo>
                  <a:pt x="1158051" y="1928766"/>
                </a:lnTo>
                <a:lnTo>
                  <a:pt x="1193847" y="1899092"/>
                </a:lnTo>
                <a:lnTo>
                  <a:pt x="1266683" y="1839746"/>
                </a:lnTo>
                <a:lnTo>
                  <a:pt x="1303800" y="1810072"/>
                </a:lnTo>
                <a:lnTo>
                  <a:pt x="1341434" y="1750726"/>
                </a:lnTo>
                <a:lnTo>
                  <a:pt x="1379624" y="1721052"/>
                </a:lnTo>
                <a:lnTo>
                  <a:pt x="1418408" y="1691379"/>
                </a:lnTo>
                <a:lnTo>
                  <a:pt x="1457824" y="1661706"/>
                </a:lnTo>
                <a:lnTo>
                  <a:pt x="1497910" y="1632032"/>
                </a:lnTo>
                <a:lnTo>
                  <a:pt x="1538706" y="1602359"/>
                </a:lnTo>
                <a:lnTo>
                  <a:pt x="1580250" y="1572686"/>
                </a:lnTo>
                <a:lnTo>
                  <a:pt x="1622579" y="1543012"/>
                </a:lnTo>
                <a:lnTo>
                  <a:pt x="1665733" y="1543012"/>
                </a:lnTo>
                <a:lnTo>
                  <a:pt x="1709750" y="1513339"/>
                </a:lnTo>
                <a:lnTo>
                  <a:pt x="1754668" y="1483666"/>
                </a:lnTo>
                <a:lnTo>
                  <a:pt x="1800526" y="1453992"/>
                </a:lnTo>
                <a:lnTo>
                  <a:pt x="1847362" y="1453992"/>
                </a:lnTo>
                <a:lnTo>
                  <a:pt x="1892437" y="1424319"/>
                </a:lnTo>
                <a:lnTo>
                  <a:pt x="1685832" y="1424319"/>
                </a:lnTo>
                <a:lnTo>
                  <a:pt x="1641860" y="1453992"/>
                </a:lnTo>
                <a:lnTo>
                  <a:pt x="1598782" y="1483666"/>
                </a:lnTo>
                <a:lnTo>
                  <a:pt x="1556550" y="1513339"/>
                </a:lnTo>
                <a:lnTo>
                  <a:pt x="1515116" y="1543012"/>
                </a:lnTo>
                <a:lnTo>
                  <a:pt x="1474434" y="1572686"/>
                </a:lnTo>
                <a:lnTo>
                  <a:pt x="1434455" y="1602359"/>
                </a:lnTo>
                <a:lnTo>
                  <a:pt x="1395132" y="1632032"/>
                </a:lnTo>
                <a:lnTo>
                  <a:pt x="1356417" y="1661706"/>
                </a:lnTo>
                <a:lnTo>
                  <a:pt x="1318262" y="1691379"/>
                </a:lnTo>
                <a:lnTo>
                  <a:pt x="1243444" y="1750726"/>
                </a:lnTo>
                <a:lnTo>
                  <a:pt x="1170296" y="1810072"/>
                </a:lnTo>
                <a:lnTo>
                  <a:pt x="1134229" y="1839746"/>
                </a:lnTo>
                <a:lnTo>
                  <a:pt x="1101636" y="1893789"/>
                </a:lnTo>
                <a:lnTo>
                  <a:pt x="1096983" y="1928766"/>
                </a:lnTo>
                <a:lnTo>
                  <a:pt x="1095198" y="1945601"/>
                </a:lnTo>
                <a:close/>
              </a:path>
              <a:path w="2943860" h="1945639">
                <a:moveTo>
                  <a:pt x="1042836" y="1945601"/>
                </a:moveTo>
                <a:lnTo>
                  <a:pt x="1095198" y="1945601"/>
                </a:lnTo>
                <a:lnTo>
                  <a:pt x="1096983" y="1928766"/>
                </a:lnTo>
                <a:lnTo>
                  <a:pt x="1101636" y="1893789"/>
                </a:lnTo>
                <a:lnTo>
                  <a:pt x="1098438" y="1899092"/>
                </a:lnTo>
                <a:lnTo>
                  <a:pt x="1042836" y="1945601"/>
                </a:lnTo>
                <a:close/>
              </a:path>
            </a:pathLst>
          </a:custGeom>
          <a:solidFill>
            <a:srgbClr val="0000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7960739" y="0"/>
            <a:ext cx="10327640" cy="10287000"/>
          </a:xfrm>
          <a:custGeom>
            <a:avLst/>
            <a:gdLst/>
            <a:ahLst/>
            <a:cxnLst/>
            <a:rect l="l" t="t" r="r" b="b"/>
            <a:pathLst>
              <a:path w="10327640" h="10287000">
                <a:moveTo>
                  <a:pt x="0" y="10286999"/>
                </a:moveTo>
                <a:lnTo>
                  <a:pt x="10327260" y="10286999"/>
                </a:lnTo>
                <a:lnTo>
                  <a:pt x="10327260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9DC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7912953" y="0"/>
            <a:ext cx="635" cy="10287000"/>
          </a:xfrm>
          <a:custGeom>
            <a:avLst/>
            <a:gdLst/>
            <a:ahLst/>
            <a:cxnLst/>
            <a:rect l="l" t="t" r="r" b="b"/>
            <a:pathLst>
              <a:path w="634" h="10287000">
                <a:moveTo>
                  <a:pt x="161" y="10286997"/>
                </a:moveTo>
                <a:lnTo>
                  <a:pt x="0" y="10284362"/>
                </a:lnTo>
                <a:lnTo>
                  <a:pt x="23" y="0"/>
                </a:lnTo>
              </a:path>
            </a:pathLst>
          </a:custGeom>
          <a:ln w="952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bg object 3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68" y="315090"/>
            <a:ext cx="7390717" cy="1743074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15138793" y="8518097"/>
            <a:ext cx="3149600" cy="1769110"/>
          </a:xfrm>
          <a:custGeom>
            <a:avLst/>
            <a:gdLst/>
            <a:ahLst/>
            <a:cxnLst/>
            <a:rect l="l" t="t" r="r" b="b"/>
            <a:pathLst>
              <a:path w="3149600" h="1769109">
                <a:moveTo>
                  <a:pt x="3149207" y="1768902"/>
                </a:moveTo>
                <a:lnTo>
                  <a:pt x="1769716" y="1768902"/>
                </a:lnTo>
                <a:lnTo>
                  <a:pt x="1762230" y="1734314"/>
                </a:lnTo>
                <a:lnTo>
                  <a:pt x="1750149" y="1684190"/>
                </a:lnTo>
                <a:lnTo>
                  <a:pt x="1737058" y="1634258"/>
                </a:lnTo>
                <a:lnTo>
                  <a:pt x="1723131" y="1584486"/>
                </a:lnTo>
                <a:lnTo>
                  <a:pt x="1708538" y="1534841"/>
                </a:lnTo>
                <a:lnTo>
                  <a:pt x="1693455" y="1485291"/>
                </a:lnTo>
                <a:lnTo>
                  <a:pt x="1678054" y="1435802"/>
                </a:lnTo>
                <a:lnTo>
                  <a:pt x="1646989" y="1336879"/>
                </a:lnTo>
                <a:lnTo>
                  <a:pt x="1631672" y="1287379"/>
                </a:lnTo>
                <a:lnTo>
                  <a:pt x="1616728" y="1237810"/>
                </a:lnTo>
                <a:lnTo>
                  <a:pt x="1602332" y="1188140"/>
                </a:lnTo>
                <a:lnTo>
                  <a:pt x="1589490" y="1141286"/>
                </a:lnTo>
                <a:lnTo>
                  <a:pt x="1577431" y="1094018"/>
                </a:lnTo>
                <a:lnTo>
                  <a:pt x="1566299" y="1046401"/>
                </a:lnTo>
                <a:lnTo>
                  <a:pt x="1556236" y="998499"/>
                </a:lnTo>
                <a:lnTo>
                  <a:pt x="1547388" y="950379"/>
                </a:lnTo>
                <a:lnTo>
                  <a:pt x="1539896" y="902104"/>
                </a:lnTo>
                <a:lnTo>
                  <a:pt x="1533905" y="853741"/>
                </a:lnTo>
                <a:lnTo>
                  <a:pt x="1529558" y="805354"/>
                </a:lnTo>
                <a:lnTo>
                  <a:pt x="1526998" y="757009"/>
                </a:lnTo>
                <a:lnTo>
                  <a:pt x="1526369" y="708771"/>
                </a:lnTo>
                <a:lnTo>
                  <a:pt x="1527815" y="660705"/>
                </a:lnTo>
                <a:lnTo>
                  <a:pt x="1531478" y="612876"/>
                </a:lnTo>
                <a:lnTo>
                  <a:pt x="1537502" y="565350"/>
                </a:lnTo>
                <a:lnTo>
                  <a:pt x="1546030" y="518191"/>
                </a:lnTo>
                <a:lnTo>
                  <a:pt x="1557207" y="471466"/>
                </a:lnTo>
                <a:lnTo>
                  <a:pt x="1571175" y="425239"/>
                </a:lnTo>
                <a:lnTo>
                  <a:pt x="1588396" y="379769"/>
                </a:lnTo>
                <a:lnTo>
                  <a:pt x="1609097" y="335470"/>
                </a:lnTo>
                <a:lnTo>
                  <a:pt x="1633074" y="292636"/>
                </a:lnTo>
                <a:lnTo>
                  <a:pt x="1660121" y="251561"/>
                </a:lnTo>
                <a:lnTo>
                  <a:pt x="1690034" y="212540"/>
                </a:lnTo>
                <a:lnTo>
                  <a:pt x="1722607" y="175866"/>
                </a:lnTo>
                <a:lnTo>
                  <a:pt x="1757634" y="141834"/>
                </a:lnTo>
                <a:lnTo>
                  <a:pt x="1794912" y="110738"/>
                </a:lnTo>
                <a:lnTo>
                  <a:pt x="1834234" y="82873"/>
                </a:lnTo>
                <a:lnTo>
                  <a:pt x="1875396" y="58532"/>
                </a:lnTo>
                <a:lnTo>
                  <a:pt x="1918193" y="38011"/>
                </a:lnTo>
                <a:lnTo>
                  <a:pt x="1962418" y="21602"/>
                </a:lnTo>
                <a:lnTo>
                  <a:pt x="2007867" y="9601"/>
                </a:lnTo>
                <a:lnTo>
                  <a:pt x="2054336" y="2302"/>
                </a:lnTo>
                <a:lnTo>
                  <a:pt x="2101618" y="0"/>
                </a:lnTo>
                <a:lnTo>
                  <a:pt x="2149508" y="2987"/>
                </a:lnTo>
                <a:lnTo>
                  <a:pt x="2197072" y="11178"/>
                </a:lnTo>
                <a:lnTo>
                  <a:pt x="2243049" y="24051"/>
                </a:lnTo>
                <a:lnTo>
                  <a:pt x="2287475" y="41196"/>
                </a:lnTo>
                <a:lnTo>
                  <a:pt x="2330384" y="62202"/>
                </a:lnTo>
                <a:lnTo>
                  <a:pt x="2371808" y="86657"/>
                </a:lnTo>
                <a:lnTo>
                  <a:pt x="2411783" y="114151"/>
                </a:lnTo>
                <a:lnTo>
                  <a:pt x="2450343" y="144272"/>
                </a:lnTo>
                <a:lnTo>
                  <a:pt x="2487520" y="176609"/>
                </a:lnTo>
                <a:lnTo>
                  <a:pt x="2523350" y="210751"/>
                </a:lnTo>
                <a:lnTo>
                  <a:pt x="2557867" y="246288"/>
                </a:lnTo>
                <a:lnTo>
                  <a:pt x="2591103" y="282807"/>
                </a:lnTo>
                <a:lnTo>
                  <a:pt x="2623095" y="319898"/>
                </a:lnTo>
                <a:lnTo>
                  <a:pt x="2655715" y="359240"/>
                </a:lnTo>
                <a:lnTo>
                  <a:pt x="2687697" y="399108"/>
                </a:lnTo>
                <a:lnTo>
                  <a:pt x="2719033" y="439491"/>
                </a:lnTo>
                <a:lnTo>
                  <a:pt x="2749716" y="480377"/>
                </a:lnTo>
                <a:lnTo>
                  <a:pt x="2779739" y="521755"/>
                </a:lnTo>
                <a:lnTo>
                  <a:pt x="2809094" y="563614"/>
                </a:lnTo>
                <a:lnTo>
                  <a:pt x="2837774" y="605941"/>
                </a:lnTo>
                <a:lnTo>
                  <a:pt x="2865772" y="648727"/>
                </a:lnTo>
                <a:lnTo>
                  <a:pt x="2893081" y="691958"/>
                </a:lnTo>
                <a:lnTo>
                  <a:pt x="2919693" y="735624"/>
                </a:lnTo>
                <a:lnTo>
                  <a:pt x="2945601" y="779714"/>
                </a:lnTo>
                <a:lnTo>
                  <a:pt x="2970798" y="824215"/>
                </a:lnTo>
                <a:lnTo>
                  <a:pt x="2995276" y="869117"/>
                </a:lnTo>
                <a:lnTo>
                  <a:pt x="3019029" y="914408"/>
                </a:lnTo>
                <a:lnTo>
                  <a:pt x="3042048" y="960077"/>
                </a:lnTo>
                <a:lnTo>
                  <a:pt x="3064327" y="1006112"/>
                </a:lnTo>
                <a:lnTo>
                  <a:pt x="3085859" y="1052502"/>
                </a:lnTo>
                <a:lnTo>
                  <a:pt x="3106636" y="1099235"/>
                </a:lnTo>
                <a:lnTo>
                  <a:pt x="3126651" y="1146300"/>
                </a:lnTo>
                <a:lnTo>
                  <a:pt x="3149207" y="1146300"/>
                </a:lnTo>
                <a:lnTo>
                  <a:pt x="3149207" y="1768902"/>
                </a:lnTo>
                <a:close/>
              </a:path>
              <a:path w="3149600" h="1769109">
                <a:moveTo>
                  <a:pt x="3149207" y="1146300"/>
                </a:moveTo>
                <a:lnTo>
                  <a:pt x="3126651" y="1146300"/>
                </a:lnTo>
                <a:lnTo>
                  <a:pt x="3110585" y="1097668"/>
                </a:lnTo>
                <a:lnTo>
                  <a:pt x="3094706" y="1048808"/>
                </a:lnTo>
                <a:lnTo>
                  <a:pt x="3079224" y="999731"/>
                </a:lnTo>
                <a:lnTo>
                  <a:pt x="3064335" y="950379"/>
                </a:lnTo>
                <a:lnTo>
                  <a:pt x="3050308" y="900958"/>
                </a:lnTo>
                <a:lnTo>
                  <a:pt x="3037298" y="851281"/>
                </a:lnTo>
                <a:lnTo>
                  <a:pt x="3025539" y="801422"/>
                </a:lnTo>
                <a:lnTo>
                  <a:pt x="3015242" y="751391"/>
                </a:lnTo>
                <a:lnTo>
                  <a:pt x="3006620" y="701196"/>
                </a:lnTo>
                <a:lnTo>
                  <a:pt x="2999886" y="650846"/>
                </a:lnTo>
                <a:lnTo>
                  <a:pt x="2995253" y="600352"/>
                </a:lnTo>
                <a:lnTo>
                  <a:pt x="2992934" y="549721"/>
                </a:lnTo>
                <a:lnTo>
                  <a:pt x="2993048" y="521755"/>
                </a:lnTo>
                <a:lnTo>
                  <a:pt x="2993141" y="498963"/>
                </a:lnTo>
                <a:lnTo>
                  <a:pt x="2996088" y="448087"/>
                </a:lnTo>
                <a:lnTo>
                  <a:pt x="3001814" y="400523"/>
                </a:lnTo>
                <a:lnTo>
                  <a:pt x="3010759" y="353127"/>
                </a:lnTo>
                <a:lnTo>
                  <a:pt x="3022858" y="306234"/>
                </a:lnTo>
                <a:lnTo>
                  <a:pt x="3038046" y="260178"/>
                </a:lnTo>
                <a:lnTo>
                  <a:pt x="3056259" y="215294"/>
                </a:lnTo>
                <a:lnTo>
                  <a:pt x="3077431" y="171916"/>
                </a:lnTo>
                <a:lnTo>
                  <a:pt x="3101498" y="130379"/>
                </a:lnTo>
                <a:lnTo>
                  <a:pt x="3128394" y="91016"/>
                </a:lnTo>
                <a:lnTo>
                  <a:pt x="3149207" y="65156"/>
                </a:lnTo>
                <a:lnTo>
                  <a:pt x="3149207" y="1146300"/>
                </a:lnTo>
                <a:close/>
              </a:path>
              <a:path w="3149600" h="1769109">
                <a:moveTo>
                  <a:pt x="1619356" y="1768902"/>
                </a:moveTo>
                <a:lnTo>
                  <a:pt x="0" y="1768902"/>
                </a:lnTo>
                <a:lnTo>
                  <a:pt x="4121" y="1760035"/>
                </a:lnTo>
                <a:lnTo>
                  <a:pt x="27021" y="1715487"/>
                </a:lnTo>
                <a:lnTo>
                  <a:pt x="51857" y="1671980"/>
                </a:lnTo>
                <a:lnTo>
                  <a:pt x="78730" y="1629791"/>
                </a:lnTo>
                <a:lnTo>
                  <a:pt x="107740" y="1589200"/>
                </a:lnTo>
                <a:lnTo>
                  <a:pt x="138987" y="1550484"/>
                </a:lnTo>
                <a:lnTo>
                  <a:pt x="172571" y="1513922"/>
                </a:lnTo>
                <a:lnTo>
                  <a:pt x="208592" y="1479793"/>
                </a:lnTo>
                <a:lnTo>
                  <a:pt x="247151" y="1448375"/>
                </a:lnTo>
                <a:lnTo>
                  <a:pt x="287574" y="1420404"/>
                </a:lnTo>
                <a:lnTo>
                  <a:pt x="329698" y="1395881"/>
                </a:lnTo>
                <a:lnTo>
                  <a:pt x="373349" y="1374717"/>
                </a:lnTo>
                <a:lnTo>
                  <a:pt x="418355" y="1356829"/>
                </a:lnTo>
                <a:lnTo>
                  <a:pt x="464543" y="1342127"/>
                </a:lnTo>
                <a:lnTo>
                  <a:pt x="511738" y="1330528"/>
                </a:lnTo>
                <a:lnTo>
                  <a:pt x="559769" y="1321943"/>
                </a:lnTo>
                <a:lnTo>
                  <a:pt x="608462" y="1316286"/>
                </a:lnTo>
                <a:lnTo>
                  <a:pt x="658664" y="1313414"/>
                </a:lnTo>
                <a:lnTo>
                  <a:pt x="707143" y="1313414"/>
                </a:lnTo>
                <a:lnTo>
                  <a:pt x="756784" y="1316025"/>
                </a:lnTo>
                <a:lnTo>
                  <a:pt x="806394" y="1321219"/>
                </a:lnTo>
                <a:lnTo>
                  <a:pt x="855802" y="1328910"/>
                </a:lnTo>
                <a:lnTo>
                  <a:pt x="904833" y="1339010"/>
                </a:lnTo>
                <a:lnTo>
                  <a:pt x="953315" y="1351435"/>
                </a:lnTo>
                <a:lnTo>
                  <a:pt x="1001073" y="1366097"/>
                </a:lnTo>
                <a:lnTo>
                  <a:pt x="1047937" y="1382910"/>
                </a:lnTo>
                <a:lnTo>
                  <a:pt x="1093731" y="1401788"/>
                </a:lnTo>
                <a:lnTo>
                  <a:pt x="1138458" y="1422496"/>
                </a:lnTo>
                <a:lnTo>
                  <a:pt x="1182265" y="1444793"/>
                </a:lnTo>
                <a:lnTo>
                  <a:pt x="1225201" y="1468580"/>
                </a:lnTo>
                <a:lnTo>
                  <a:pt x="1267312" y="1493759"/>
                </a:lnTo>
                <a:lnTo>
                  <a:pt x="1308646" y="1520233"/>
                </a:lnTo>
                <a:lnTo>
                  <a:pt x="1349252" y="1547901"/>
                </a:lnTo>
                <a:lnTo>
                  <a:pt x="1389176" y="1576667"/>
                </a:lnTo>
                <a:lnTo>
                  <a:pt x="1428466" y="1606432"/>
                </a:lnTo>
                <a:lnTo>
                  <a:pt x="1467170" y="1637097"/>
                </a:lnTo>
                <a:lnTo>
                  <a:pt x="1505336" y="1668565"/>
                </a:lnTo>
                <a:lnTo>
                  <a:pt x="1543010" y="1700736"/>
                </a:lnTo>
                <a:lnTo>
                  <a:pt x="1580242" y="1733513"/>
                </a:lnTo>
                <a:lnTo>
                  <a:pt x="1617078" y="1766798"/>
                </a:lnTo>
                <a:lnTo>
                  <a:pt x="1619356" y="1768902"/>
                </a:lnTo>
                <a:close/>
              </a:path>
            </a:pathLst>
          </a:custGeom>
          <a:solidFill>
            <a:srgbClr val="FFD9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5090116" y="8458997"/>
            <a:ext cx="3198495" cy="1816100"/>
          </a:xfrm>
          <a:custGeom>
            <a:avLst/>
            <a:gdLst/>
            <a:ahLst/>
            <a:cxnLst/>
            <a:rect l="l" t="t" r="r" b="b"/>
            <a:pathLst>
              <a:path w="3198494" h="1816100">
                <a:moveTo>
                  <a:pt x="2238245" y="25399"/>
                </a:moveTo>
                <a:lnTo>
                  <a:pt x="2045425" y="25399"/>
                </a:lnTo>
                <a:lnTo>
                  <a:pt x="2092420" y="0"/>
                </a:lnTo>
                <a:lnTo>
                  <a:pt x="2189004" y="0"/>
                </a:lnTo>
                <a:lnTo>
                  <a:pt x="2238245" y="25399"/>
                </a:lnTo>
                <a:close/>
              </a:path>
              <a:path w="3198494" h="1816100">
                <a:moveTo>
                  <a:pt x="1856893" y="1816099"/>
                </a:moveTo>
                <a:lnTo>
                  <a:pt x="1783245" y="1816099"/>
                </a:lnTo>
                <a:lnTo>
                  <a:pt x="1774726" y="1777999"/>
                </a:lnTo>
                <a:lnTo>
                  <a:pt x="1762985" y="1714499"/>
                </a:lnTo>
                <a:lnTo>
                  <a:pt x="1750284" y="1689099"/>
                </a:lnTo>
                <a:lnTo>
                  <a:pt x="1736785" y="1625599"/>
                </a:lnTo>
                <a:lnTo>
                  <a:pt x="1722648" y="1600199"/>
                </a:lnTo>
                <a:lnTo>
                  <a:pt x="1708035" y="1536699"/>
                </a:lnTo>
                <a:lnTo>
                  <a:pt x="1693108" y="1473199"/>
                </a:lnTo>
                <a:lnTo>
                  <a:pt x="1678027" y="1447799"/>
                </a:lnTo>
                <a:lnTo>
                  <a:pt x="1662953" y="1384299"/>
                </a:lnTo>
                <a:lnTo>
                  <a:pt x="1648048" y="1358899"/>
                </a:lnTo>
                <a:lnTo>
                  <a:pt x="1633473" y="1295399"/>
                </a:lnTo>
                <a:lnTo>
                  <a:pt x="1619389" y="1244599"/>
                </a:lnTo>
                <a:lnTo>
                  <a:pt x="1605957" y="1206499"/>
                </a:lnTo>
                <a:lnTo>
                  <a:pt x="1593339" y="1155699"/>
                </a:lnTo>
                <a:lnTo>
                  <a:pt x="1581696" y="1092199"/>
                </a:lnTo>
                <a:lnTo>
                  <a:pt x="1571188" y="1066799"/>
                </a:lnTo>
                <a:lnTo>
                  <a:pt x="1562086" y="1003299"/>
                </a:lnTo>
                <a:lnTo>
                  <a:pt x="1554246" y="939799"/>
                </a:lnTo>
                <a:lnTo>
                  <a:pt x="1547826" y="914399"/>
                </a:lnTo>
                <a:lnTo>
                  <a:pt x="1542980" y="850899"/>
                </a:lnTo>
                <a:lnTo>
                  <a:pt x="1539866" y="800099"/>
                </a:lnTo>
                <a:lnTo>
                  <a:pt x="1538640" y="761999"/>
                </a:lnTo>
                <a:lnTo>
                  <a:pt x="1539459" y="711199"/>
                </a:lnTo>
                <a:lnTo>
                  <a:pt x="1542479" y="647699"/>
                </a:lnTo>
                <a:lnTo>
                  <a:pt x="1547857" y="622299"/>
                </a:lnTo>
                <a:lnTo>
                  <a:pt x="1555749" y="558799"/>
                </a:lnTo>
                <a:lnTo>
                  <a:pt x="1566311" y="533399"/>
                </a:lnTo>
                <a:lnTo>
                  <a:pt x="1579701" y="469899"/>
                </a:lnTo>
                <a:lnTo>
                  <a:pt x="1596074" y="406399"/>
                </a:lnTo>
                <a:lnTo>
                  <a:pt x="1615587" y="380999"/>
                </a:lnTo>
                <a:lnTo>
                  <a:pt x="1638396" y="317499"/>
                </a:lnTo>
                <a:lnTo>
                  <a:pt x="1664659" y="292099"/>
                </a:lnTo>
                <a:lnTo>
                  <a:pt x="1692821" y="266699"/>
                </a:lnTo>
                <a:lnTo>
                  <a:pt x="1723652" y="203199"/>
                </a:lnTo>
                <a:lnTo>
                  <a:pt x="1756977" y="177799"/>
                </a:lnTo>
                <a:lnTo>
                  <a:pt x="1792621" y="139699"/>
                </a:lnTo>
                <a:lnTo>
                  <a:pt x="1830411" y="114299"/>
                </a:lnTo>
                <a:lnTo>
                  <a:pt x="1870171" y="88899"/>
                </a:lnTo>
                <a:lnTo>
                  <a:pt x="1911727" y="50799"/>
                </a:lnTo>
                <a:lnTo>
                  <a:pt x="1954904" y="50799"/>
                </a:lnTo>
                <a:lnTo>
                  <a:pt x="1999528" y="25399"/>
                </a:lnTo>
                <a:lnTo>
                  <a:pt x="2333467" y="25399"/>
                </a:lnTo>
                <a:lnTo>
                  <a:pt x="2378438" y="50799"/>
                </a:lnTo>
                <a:lnTo>
                  <a:pt x="2421735" y="88899"/>
                </a:lnTo>
                <a:lnTo>
                  <a:pt x="2053609" y="88899"/>
                </a:lnTo>
                <a:lnTo>
                  <a:pt x="2007916" y="114299"/>
                </a:lnTo>
                <a:lnTo>
                  <a:pt x="1963886" y="114299"/>
                </a:lnTo>
                <a:lnTo>
                  <a:pt x="1921707" y="139699"/>
                </a:lnTo>
                <a:lnTo>
                  <a:pt x="1881567" y="177799"/>
                </a:lnTo>
                <a:lnTo>
                  <a:pt x="1843656" y="203199"/>
                </a:lnTo>
                <a:lnTo>
                  <a:pt x="1808162" y="228599"/>
                </a:lnTo>
                <a:lnTo>
                  <a:pt x="1775274" y="266699"/>
                </a:lnTo>
                <a:lnTo>
                  <a:pt x="1745181" y="292099"/>
                </a:lnTo>
                <a:lnTo>
                  <a:pt x="1718072" y="355599"/>
                </a:lnTo>
                <a:lnTo>
                  <a:pt x="1694136" y="380999"/>
                </a:lnTo>
                <a:lnTo>
                  <a:pt x="1673561" y="444499"/>
                </a:lnTo>
                <a:lnTo>
                  <a:pt x="1655629" y="469899"/>
                </a:lnTo>
                <a:lnTo>
                  <a:pt x="1640990" y="533399"/>
                </a:lnTo>
                <a:lnTo>
                  <a:pt x="1629458" y="558799"/>
                </a:lnTo>
                <a:lnTo>
                  <a:pt x="1620849" y="622299"/>
                </a:lnTo>
                <a:lnTo>
                  <a:pt x="1614979" y="647699"/>
                </a:lnTo>
                <a:lnTo>
                  <a:pt x="1611663" y="711199"/>
                </a:lnTo>
                <a:lnTo>
                  <a:pt x="1610715" y="761999"/>
                </a:lnTo>
                <a:lnTo>
                  <a:pt x="1611952" y="800099"/>
                </a:lnTo>
                <a:lnTo>
                  <a:pt x="1615188" y="850899"/>
                </a:lnTo>
                <a:lnTo>
                  <a:pt x="1620239" y="914399"/>
                </a:lnTo>
                <a:lnTo>
                  <a:pt x="1626920" y="939799"/>
                </a:lnTo>
                <a:lnTo>
                  <a:pt x="1635046" y="1003299"/>
                </a:lnTo>
                <a:lnTo>
                  <a:pt x="1644433" y="1028699"/>
                </a:lnTo>
                <a:lnTo>
                  <a:pt x="1654896" y="1092199"/>
                </a:lnTo>
                <a:lnTo>
                  <a:pt x="1666249" y="1155699"/>
                </a:lnTo>
                <a:lnTo>
                  <a:pt x="1678309" y="1181099"/>
                </a:lnTo>
                <a:lnTo>
                  <a:pt x="1692064" y="1244599"/>
                </a:lnTo>
                <a:lnTo>
                  <a:pt x="1706409" y="1295399"/>
                </a:lnTo>
                <a:lnTo>
                  <a:pt x="1721189" y="1333499"/>
                </a:lnTo>
                <a:lnTo>
                  <a:pt x="1736251" y="1384299"/>
                </a:lnTo>
                <a:lnTo>
                  <a:pt x="1751439" y="1422399"/>
                </a:lnTo>
                <a:lnTo>
                  <a:pt x="1766601" y="1473199"/>
                </a:lnTo>
                <a:lnTo>
                  <a:pt x="1781580" y="1536699"/>
                </a:lnTo>
                <a:lnTo>
                  <a:pt x="1796223" y="1562099"/>
                </a:lnTo>
                <a:lnTo>
                  <a:pt x="1810377" y="1625599"/>
                </a:lnTo>
                <a:lnTo>
                  <a:pt x="1823885" y="1689099"/>
                </a:lnTo>
                <a:lnTo>
                  <a:pt x="1836595" y="1714499"/>
                </a:lnTo>
                <a:lnTo>
                  <a:pt x="1848351" y="1777999"/>
                </a:lnTo>
                <a:lnTo>
                  <a:pt x="1856893" y="1816099"/>
                </a:lnTo>
                <a:close/>
              </a:path>
              <a:path w="3198494" h="1816100">
                <a:moveTo>
                  <a:pt x="3197884" y="1142999"/>
                </a:moveTo>
                <a:lnTo>
                  <a:pt x="3191183" y="1117599"/>
                </a:lnTo>
                <a:lnTo>
                  <a:pt x="3170424" y="1092199"/>
                </a:lnTo>
                <a:lnTo>
                  <a:pt x="3148958" y="1028699"/>
                </a:lnTo>
                <a:lnTo>
                  <a:pt x="3126785" y="1003299"/>
                </a:lnTo>
                <a:lnTo>
                  <a:pt x="3103906" y="939799"/>
                </a:lnTo>
                <a:lnTo>
                  <a:pt x="3080321" y="888999"/>
                </a:lnTo>
                <a:lnTo>
                  <a:pt x="3056033" y="850899"/>
                </a:lnTo>
                <a:lnTo>
                  <a:pt x="3031042" y="800099"/>
                </a:lnTo>
                <a:lnTo>
                  <a:pt x="3018590" y="736599"/>
                </a:lnTo>
                <a:lnTo>
                  <a:pt x="3012382" y="673099"/>
                </a:lnTo>
                <a:lnTo>
                  <a:pt x="3008151" y="647699"/>
                </a:lnTo>
                <a:lnTo>
                  <a:pt x="3006079" y="584199"/>
                </a:lnTo>
                <a:lnTo>
                  <a:pt x="3006348" y="533399"/>
                </a:lnTo>
                <a:lnTo>
                  <a:pt x="3009137" y="495299"/>
                </a:lnTo>
                <a:lnTo>
                  <a:pt x="3014630" y="444499"/>
                </a:lnTo>
                <a:lnTo>
                  <a:pt x="3023007" y="380999"/>
                </a:lnTo>
                <a:lnTo>
                  <a:pt x="3034449" y="355599"/>
                </a:lnTo>
                <a:lnTo>
                  <a:pt x="3049137" y="292099"/>
                </a:lnTo>
                <a:lnTo>
                  <a:pt x="3067254" y="266699"/>
                </a:lnTo>
                <a:lnTo>
                  <a:pt x="3088979" y="203199"/>
                </a:lnTo>
                <a:lnTo>
                  <a:pt x="3111966" y="177799"/>
                </a:lnTo>
                <a:lnTo>
                  <a:pt x="3137891" y="114299"/>
                </a:lnTo>
                <a:lnTo>
                  <a:pt x="3166676" y="88899"/>
                </a:lnTo>
                <a:lnTo>
                  <a:pt x="3197884" y="50799"/>
                </a:lnTo>
                <a:lnTo>
                  <a:pt x="3197884" y="177799"/>
                </a:lnTo>
                <a:lnTo>
                  <a:pt x="3172729" y="203199"/>
                </a:lnTo>
                <a:lnTo>
                  <a:pt x="3150549" y="228599"/>
                </a:lnTo>
                <a:lnTo>
                  <a:pt x="3131278" y="292099"/>
                </a:lnTo>
                <a:lnTo>
                  <a:pt x="3114985" y="317499"/>
                </a:lnTo>
                <a:lnTo>
                  <a:pt x="3101738" y="380999"/>
                </a:lnTo>
                <a:lnTo>
                  <a:pt x="3090921" y="406399"/>
                </a:lnTo>
                <a:lnTo>
                  <a:pt x="3083353" y="469899"/>
                </a:lnTo>
                <a:lnTo>
                  <a:pt x="3078816" y="533399"/>
                </a:lnTo>
                <a:lnTo>
                  <a:pt x="3077090" y="558799"/>
                </a:lnTo>
                <a:lnTo>
                  <a:pt x="3077958" y="622299"/>
                </a:lnTo>
                <a:lnTo>
                  <a:pt x="3081199" y="647699"/>
                </a:lnTo>
                <a:lnTo>
                  <a:pt x="3086595" y="711199"/>
                </a:lnTo>
                <a:lnTo>
                  <a:pt x="3093928" y="761999"/>
                </a:lnTo>
                <a:lnTo>
                  <a:pt x="3102978" y="800099"/>
                </a:lnTo>
                <a:lnTo>
                  <a:pt x="3113526" y="850899"/>
                </a:lnTo>
                <a:lnTo>
                  <a:pt x="3125354" y="888999"/>
                </a:lnTo>
                <a:lnTo>
                  <a:pt x="3138243" y="939799"/>
                </a:lnTo>
                <a:lnTo>
                  <a:pt x="3151974" y="1003299"/>
                </a:lnTo>
                <a:lnTo>
                  <a:pt x="3166327" y="1028699"/>
                </a:lnTo>
                <a:lnTo>
                  <a:pt x="3181085" y="1092199"/>
                </a:lnTo>
                <a:lnTo>
                  <a:pt x="3196027" y="1117599"/>
                </a:lnTo>
                <a:lnTo>
                  <a:pt x="3197884" y="1130299"/>
                </a:lnTo>
                <a:lnTo>
                  <a:pt x="3197884" y="1142999"/>
                </a:lnTo>
                <a:close/>
              </a:path>
              <a:path w="3198494" h="1816100">
                <a:moveTo>
                  <a:pt x="3197884" y="1206499"/>
                </a:moveTo>
                <a:lnTo>
                  <a:pt x="3146856" y="1206499"/>
                </a:lnTo>
                <a:lnTo>
                  <a:pt x="3139424" y="1181099"/>
                </a:lnTo>
                <a:lnTo>
                  <a:pt x="3119449" y="1155699"/>
                </a:lnTo>
                <a:lnTo>
                  <a:pt x="3098701" y="1092199"/>
                </a:lnTo>
                <a:lnTo>
                  <a:pt x="3077186" y="1066799"/>
                </a:lnTo>
                <a:lnTo>
                  <a:pt x="3054912" y="1003299"/>
                </a:lnTo>
                <a:lnTo>
                  <a:pt x="3031888" y="977899"/>
                </a:lnTo>
                <a:lnTo>
                  <a:pt x="3008121" y="914399"/>
                </a:lnTo>
                <a:lnTo>
                  <a:pt x="2983620" y="888999"/>
                </a:lnTo>
                <a:lnTo>
                  <a:pt x="2958392" y="825499"/>
                </a:lnTo>
                <a:lnTo>
                  <a:pt x="2932446" y="800099"/>
                </a:lnTo>
                <a:lnTo>
                  <a:pt x="2905789" y="736599"/>
                </a:lnTo>
                <a:lnTo>
                  <a:pt x="2878429" y="711199"/>
                </a:lnTo>
                <a:lnTo>
                  <a:pt x="2850375" y="647699"/>
                </a:lnTo>
                <a:lnTo>
                  <a:pt x="2821634" y="622299"/>
                </a:lnTo>
                <a:lnTo>
                  <a:pt x="2792214" y="584199"/>
                </a:lnTo>
                <a:lnTo>
                  <a:pt x="2762123" y="533399"/>
                </a:lnTo>
                <a:lnTo>
                  <a:pt x="2731370" y="495299"/>
                </a:lnTo>
                <a:lnTo>
                  <a:pt x="2699962" y="444499"/>
                </a:lnTo>
                <a:lnTo>
                  <a:pt x="2670197" y="406399"/>
                </a:lnTo>
                <a:lnTo>
                  <a:pt x="2639120" y="380999"/>
                </a:lnTo>
                <a:lnTo>
                  <a:pt x="2606691" y="355599"/>
                </a:lnTo>
                <a:lnTo>
                  <a:pt x="2572870" y="292099"/>
                </a:lnTo>
                <a:lnTo>
                  <a:pt x="2537616" y="266699"/>
                </a:lnTo>
                <a:lnTo>
                  <a:pt x="2500889" y="228599"/>
                </a:lnTo>
                <a:lnTo>
                  <a:pt x="2462650" y="203199"/>
                </a:lnTo>
                <a:lnTo>
                  <a:pt x="2422856" y="177799"/>
                </a:lnTo>
                <a:lnTo>
                  <a:pt x="2381470" y="139699"/>
                </a:lnTo>
                <a:lnTo>
                  <a:pt x="2338449" y="114299"/>
                </a:lnTo>
                <a:lnTo>
                  <a:pt x="2293755" y="114299"/>
                </a:lnTo>
                <a:lnTo>
                  <a:pt x="2247346" y="88899"/>
                </a:lnTo>
                <a:lnTo>
                  <a:pt x="2421735" y="88899"/>
                </a:lnTo>
                <a:lnTo>
                  <a:pt x="2463421" y="114299"/>
                </a:lnTo>
                <a:lnTo>
                  <a:pt x="2503562" y="139699"/>
                </a:lnTo>
                <a:lnTo>
                  <a:pt x="2542222" y="177799"/>
                </a:lnTo>
                <a:lnTo>
                  <a:pt x="2579465" y="203199"/>
                </a:lnTo>
                <a:lnTo>
                  <a:pt x="2615355" y="228599"/>
                </a:lnTo>
                <a:lnTo>
                  <a:pt x="2649957" y="266699"/>
                </a:lnTo>
                <a:lnTo>
                  <a:pt x="2683335" y="317499"/>
                </a:lnTo>
                <a:lnTo>
                  <a:pt x="2715553" y="355599"/>
                </a:lnTo>
                <a:lnTo>
                  <a:pt x="2746677" y="380999"/>
                </a:lnTo>
                <a:lnTo>
                  <a:pt x="2776769" y="444499"/>
                </a:lnTo>
                <a:lnTo>
                  <a:pt x="2805895" y="469899"/>
                </a:lnTo>
                <a:lnTo>
                  <a:pt x="2836482" y="495299"/>
                </a:lnTo>
                <a:lnTo>
                  <a:pt x="2866372" y="558799"/>
                </a:lnTo>
                <a:lnTo>
                  <a:pt x="2895565" y="584199"/>
                </a:lnTo>
                <a:lnTo>
                  <a:pt x="2924060" y="647699"/>
                </a:lnTo>
                <a:lnTo>
                  <a:pt x="2951856" y="673099"/>
                </a:lnTo>
                <a:lnTo>
                  <a:pt x="2978952" y="711199"/>
                </a:lnTo>
                <a:lnTo>
                  <a:pt x="3005348" y="761999"/>
                </a:lnTo>
                <a:lnTo>
                  <a:pt x="3025775" y="787399"/>
                </a:lnTo>
                <a:lnTo>
                  <a:pt x="3026595" y="800099"/>
                </a:lnTo>
                <a:lnTo>
                  <a:pt x="3036216" y="825499"/>
                </a:lnTo>
                <a:lnTo>
                  <a:pt x="3047270" y="888999"/>
                </a:lnTo>
                <a:lnTo>
                  <a:pt x="3059577" y="939799"/>
                </a:lnTo>
                <a:lnTo>
                  <a:pt x="3072955" y="977899"/>
                </a:lnTo>
                <a:lnTo>
                  <a:pt x="3088770" y="1028699"/>
                </a:lnTo>
                <a:lnTo>
                  <a:pt x="3105336" y="1092199"/>
                </a:lnTo>
                <a:lnTo>
                  <a:pt x="3122403" y="1155699"/>
                </a:lnTo>
                <a:lnTo>
                  <a:pt x="3139720" y="1181099"/>
                </a:lnTo>
                <a:lnTo>
                  <a:pt x="3197884" y="1181099"/>
                </a:lnTo>
                <a:lnTo>
                  <a:pt x="3197884" y="1206499"/>
                </a:lnTo>
                <a:close/>
              </a:path>
              <a:path w="3198494" h="1816100">
                <a:moveTo>
                  <a:pt x="3197884" y="1181099"/>
                </a:moveTo>
                <a:lnTo>
                  <a:pt x="3139720" y="1181099"/>
                </a:lnTo>
                <a:lnTo>
                  <a:pt x="3122403" y="1155699"/>
                </a:lnTo>
                <a:lnTo>
                  <a:pt x="3105336" y="1092199"/>
                </a:lnTo>
                <a:lnTo>
                  <a:pt x="3088770" y="1028699"/>
                </a:lnTo>
                <a:lnTo>
                  <a:pt x="3072955" y="977899"/>
                </a:lnTo>
                <a:lnTo>
                  <a:pt x="3059577" y="939799"/>
                </a:lnTo>
                <a:lnTo>
                  <a:pt x="3047270" y="888999"/>
                </a:lnTo>
                <a:lnTo>
                  <a:pt x="3036216" y="825499"/>
                </a:lnTo>
                <a:lnTo>
                  <a:pt x="3026595" y="800099"/>
                </a:lnTo>
                <a:lnTo>
                  <a:pt x="3025775" y="787399"/>
                </a:lnTo>
                <a:lnTo>
                  <a:pt x="3031042" y="800099"/>
                </a:lnTo>
                <a:lnTo>
                  <a:pt x="3056033" y="850899"/>
                </a:lnTo>
                <a:lnTo>
                  <a:pt x="3080321" y="888999"/>
                </a:lnTo>
                <a:lnTo>
                  <a:pt x="3103906" y="939799"/>
                </a:lnTo>
                <a:lnTo>
                  <a:pt x="3126785" y="1003299"/>
                </a:lnTo>
                <a:lnTo>
                  <a:pt x="3148958" y="1028699"/>
                </a:lnTo>
                <a:lnTo>
                  <a:pt x="3170424" y="1092199"/>
                </a:lnTo>
                <a:lnTo>
                  <a:pt x="3191183" y="1117599"/>
                </a:lnTo>
                <a:lnTo>
                  <a:pt x="3197884" y="1142999"/>
                </a:lnTo>
                <a:lnTo>
                  <a:pt x="3197884" y="1181099"/>
                </a:lnTo>
                <a:close/>
              </a:path>
              <a:path w="3198494" h="1816100">
                <a:moveTo>
                  <a:pt x="799842" y="1333499"/>
                </a:moveTo>
                <a:lnTo>
                  <a:pt x="656664" y="1333499"/>
                </a:lnTo>
                <a:lnTo>
                  <a:pt x="704271" y="1295399"/>
                </a:lnTo>
                <a:lnTo>
                  <a:pt x="752038" y="1295399"/>
                </a:lnTo>
                <a:lnTo>
                  <a:pt x="799842" y="1333499"/>
                </a:lnTo>
                <a:close/>
              </a:path>
              <a:path w="3198494" h="1816100">
                <a:moveTo>
                  <a:pt x="988963" y="1358899"/>
                </a:moveTo>
                <a:lnTo>
                  <a:pt x="470304" y="1358899"/>
                </a:lnTo>
                <a:lnTo>
                  <a:pt x="516037" y="1333499"/>
                </a:lnTo>
                <a:lnTo>
                  <a:pt x="942243" y="1333499"/>
                </a:lnTo>
                <a:lnTo>
                  <a:pt x="988963" y="1358899"/>
                </a:lnTo>
                <a:close/>
              </a:path>
              <a:path w="3198494" h="1816100">
                <a:moveTo>
                  <a:pt x="81575" y="1816099"/>
                </a:moveTo>
                <a:lnTo>
                  <a:pt x="0" y="1816099"/>
                </a:lnTo>
                <a:lnTo>
                  <a:pt x="5843" y="1803399"/>
                </a:lnTo>
                <a:lnTo>
                  <a:pt x="26860" y="1777999"/>
                </a:lnTo>
                <a:lnTo>
                  <a:pt x="49596" y="1714499"/>
                </a:lnTo>
                <a:lnTo>
                  <a:pt x="74095" y="1689099"/>
                </a:lnTo>
                <a:lnTo>
                  <a:pt x="100401" y="1625599"/>
                </a:lnTo>
                <a:lnTo>
                  <a:pt x="128561" y="1600199"/>
                </a:lnTo>
                <a:lnTo>
                  <a:pt x="158617" y="1562099"/>
                </a:lnTo>
                <a:lnTo>
                  <a:pt x="190615" y="1536699"/>
                </a:lnTo>
                <a:lnTo>
                  <a:pt x="224599" y="1511299"/>
                </a:lnTo>
                <a:lnTo>
                  <a:pt x="260613" y="1473199"/>
                </a:lnTo>
                <a:lnTo>
                  <a:pt x="298703" y="1447799"/>
                </a:lnTo>
                <a:lnTo>
                  <a:pt x="338913" y="1422399"/>
                </a:lnTo>
                <a:lnTo>
                  <a:pt x="381288" y="1384299"/>
                </a:lnTo>
                <a:lnTo>
                  <a:pt x="425346" y="1358899"/>
                </a:lnTo>
                <a:lnTo>
                  <a:pt x="1035103" y="1358899"/>
                </a:lnTo>
                <a:lnTo>
                  <a:pt x="1080541" y="1384299"/>
                </a:lnTo>
                <a:lnTo>
                  <a:pt x="581842" y="1384299"/>
                </a:lnTo>
                <a:lnTo>
                  <a:pt x="535621" y="1422399"/>
                </a:lnTo>
                <a:lnTo>
                  <a:pt x="490249" y="1422399"/>
                </a:lnTo>
                <a:lnTo>
                  <a:pt x="445901" y="1447799"/>
                </a:lnTo>
                <a:lnTo>
                  <a:pt x="402753" y="1473199"/>
                </a:lnTo>
                <a:lnTo>
                  <a:pt x="360979" y="1473199"/>
                </a:lnTo>
                <a:lnTo>
                  <a:pt x="320754" y="1511299"/>
                </a:lnTo>
                <a:lnTo>
                  <a:pt x="281283" y="1536699"/>
                </a:lnTo>
                <a:lnTo>
                  <a:pt x="244674" y="1562099"/>
                </a:lnTo>
                <a:lnTo>
                  <a:pt x="210785" y="1625599"/>
                </a:lnTo>
                <a:lnTo>
                  <a:pt x="179472" y="1650999"/>
                </a:lnTo>
                <a:lnTo>
                  <a:pt x="150593" y="1689099"/>
                </a:lnTo>
                <a:lnTo>
                  <a:pt x="124006" y="1739899"/>
                </a:lnTo>
                <a:lnTo>
                  <a:pt x="99568" y="1777999"/>
                </a:lnTo>
                <a:lnTo>
                  <a:pt x="81575" y="1816099"/>
                </a:lnTo>
                <a:close/>
              </a:path>
              <a:path w="3198494" h="1816100">
                <a:moveTo>
                  <a:pt x="1168818" y="1422399"/>
                </a:moveTo>
                <a:lnTo>
                  <a:pt x="914442" y="1422399"/>
                </a:lnTo>
                <a:lnTo>
                  <a:pt x="867184" y="1384299"/>
                </a:lnTo>
                <a:lnTo>
                  <a:pt x="1125154" y="1384299"/>
                </a:lnTo>
                <a:lnTo>
                  <a:pt x="1168818" y="1422399"/>
                </a:lnTo>
                <a:close/>
              </a:path>
              <a:path w="3198494" h="1816100">
                <a:moveTo>
                  <a:pt x="1751060" y="1816099"/>
                </a:moveTo>
                <a:lnTo>
                  <a:pt x="1618191" y="1816099"/>
                </a:lnTo>
                <a:lnTo>
                  <a:pt x="1595764" y="1803399"/>
                </a:lnTo>
                <a:lnTo>
                  <a:pt x="1558129" y="1739899"/>
                </a:lnTo>
                <a:lnTo>
                  <a:pt x="1519940" y="1714499"/>
                </a:lnTo>
                <a:lnTo>
                  <a:pt x="1481156" y="1689099"/>
                </a:lnTo>
                <a:lnTo>
                  <a:pt x="1441740" y="1650999"/>
                </a:lnTo>
                <a:lnTo>
                  <a:pt x="1401653" y="1625599"/>
                </a:lnTo>
                <a:lnTo>
                  <a:pt x="1360857" y="1600199"/>
                </a:lnTo>
                <a:lnTo>
                  <a:pt x="1319314" y="1562099"/>
                </a:lnTo>
                <a:lnTo>
                  <a:pt x="1276984" y="1536699"/>
                </a:lnTo>
                <a:lnTo>
                  <a:pt x="1233830" y="1536699"/>
                </a:lnTo>
                <a:lnTo>
                  <a:pt x="1189813" y="1511299"/>
                </a:lnTo>
                <a:lnTo>
                  <a:pt x="1144895" y="1473199"/>
                </a:lnTo>
                <a:lnTo>
                  <a:pt x="1099037" y="1447799"/>
                </a:lnTo>
                <a:lnTo>
                  <a:pt x="1052202" y="1447799"/>
                </a:lnTo>
                <a:lnTo>
                  <a:pt x="1007126" y="1422399"/>
                </a:lnTo>
                <a:lnTo>
                  <a:pt x="1213731" y="1422399"/>
                </a:lnTo>
                <a:lnTo>
                  <a:pt x="1257704" y="1447799"/>
                </a:lnTo>
                <a:lnTo>
                  <a:pt x="1300782" y="1473199"/>
                </a:lnTo>
                <a:lnTo>
                  <a:pt x="1343014" y="1511299"/>
                </a:lnTo>
                <a:lnTo>
                  <a:pt x="1384447" y="1536699"/>
                </a:lnTo>
                <a:lnTo>
                  <a:pt x="1425129" y="1562099"/>
                </a:lnTo>
                <a:lnTo>
                  <a:pt x="1465109" y="1600199"/>
                </a:lnTo>
                <a:lnTo>
                  <a:pt x="1504432" y="1625599"/>
                </a:lnTo>
                <a:lnTo>
                  <a:pt x="1543147" y="1650999"/>
                </a:lnTo>
                <a:lnTo>
                  <a:pt x="1581302" y="1689099"/>
                </a:lnTo>
                <a:lnTo>
                  <a:pt x="1656120" y="1739899"/>
                </a:lnTo>
                <a:lnTo>
                  <a:pt x="1729268" y="1803399"/>
                </a:lnTo>
                <a:lnTo>
                  <a:pt x="1751060" y="1816099"/>
                </a:lnTo>
                <a:close/>
              </a:path>
            </a:pathLst>
          </a:custGeom>
          <a:solidFill>
            <a:srgbClr val="0000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804339" y="1232011"/>
            <a:ext cx="297180" cy="297180"/>
          </a:xfrm>
          <a:custGeom>
            <a:avLst/>
            <a:gdLst/>
            <a:ahLst/>
            <a:cxnLst/>
            <a:rect l="l" t="t" r="r" b="b"/>
            <a:pathLst>
              <a:path w="297179" h="297180">
                <a:moveTo>
                  <a:pt x="148420" y="296841"/>
                </a:moveTo>
                <a:lnTo>
                  <a:pt x="105335" y="290452"/>
                </a:lnTo>
                <a:lnTo>
                  <a:pt x="65962" y="271828"/>
                </a:lnTo>
                <a:lnTo>
                  <a:pt x="33688" y="242579"/>
                </a:lnTo>
                <a:lnTo>
                  <a:pt x="11297" y="205218"/>
                </a:lnTo>
                <a:lnTo>
                  <a:pt x="712" y="162968"/>
                </a:lnTo>
                <a:lnTo>
                  <a:pt x="0" y="148420"/>
                </a:lnTo>
                <a:lnTo>
                  <a:pt x="178" y="141129"/>
                </a:lnTo>
                <a:lnTo>
                  <a:pt x="8672" y="98427"/>
                </a:lnTo>
                <a:lnTo>
                  <a:pt x="29212" y="59998"/>
                </a:lnTo>
                <a:lnTo>
                  <a:pt x="59998" y="29212"/>
                </a:lnTo>
                <a:lnTo>
                  <a:pt x="98427" y="8672"/>
                </a:lnTo>
                <a:lnTo>
                  <a:pt x="141129" y="178"/>
                </a:lnTo>
                <a:lnTo>
                  <a:pt x="148420" y="0"/>
                </a:lnTo>
                <a:lnTo>
                  <a:pt x="155712" y="178"/>
                </a:lnTo>
                <a:lnTo>
                  <a:pt x="198414" y="8672"/>
                </a:lnTo>
                <a:lnTo>
                  <a:pt x="236842" y="29212"/>
                </a:lnTo>
                <a:lnTo>
                  <a:pt x="267629" y="59998"/>
                </a:lnTo>
                <a:lnTo>
                  <a:pt x="288169" y="98427"/>
                </a:lnTo>
                <a:lnTo>
                  <a:pt x="296663" y="141129"/>
                </a:lnTo>
                <a:lnTo>
                  <a:pt x="296841" y="148420"/>
                </a:lnTo>
                <a:lnTo>
                  <a:pt x="296663" y="155712"/>
                </a:lnTo>
                <a:lnTo>
                  <a:pt x="288169" y="198414"/>
                </a:lnTo>
                <a:lnTo>
                  <a:pt x="267629" y="236842"/>
                </a:lnTo>
                <a:lnTo>
                  <a:pt x="236842" y="267629"/>
                </a:lnTo>
                <a:lnTo>
                  <a:pt x="198414" y="288169"/>
                </a:lnTo>
                <a:lnTo>
                  <a:pt x="155712" y="296663"/>
                </a:lnTo>
                <a:lnTo>
                  <a:pt x="148420" y="296841"/>
                </a:lnTo>
                <a:close/>
              </a:path>
            </a:pathLst>
          </a:custGeom>
          <a:solidFill>
            <a:srgbClr val="F7B9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8787638" y="1215310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4" h="330834">
                <a:moveTo>
                  <a:pt x="165122" y="330244"/>
                </a:moveTo>
                <a:lnTo>
                  <a:pt x="121266" y="324338"/>
                </a:lnTo>
                <a:lnTo>
                  <a:pt x="81833" y="307675"/>
                </a:lnTo>
                <a:lnTo>
                  <a:pt x="48406" y="281838"/>
                </a:lnTo>
                <a:lnTo>
                  <a:pt x="22569" y="248411"/>
                </a:lnTo>
                <a:lnTo>
                  <a:pt x="5906" y="208978"/>
                </a:lnTo>
                <a:lnTo>
                  <a:pt x="0" y="165122"/>
                </a:lnTo>
                <a:lnTo>
                  <a:pt x="5906" y="121266"/>
                </a:lnTo>
                <a:lnTo>
                  <a:pt x="22569" y="81833"/>
                </a:lnTo>
                <a:lnTo>
                  <a:pt x="48406" y="48406"/>
                </a:lnTo>
                <a:lnTo>
                  <a:pt x="81833" y="22569"/>
                </a:lnTo>
                <a:lnTo>
                  <a:pt x="121266" y="5906"/>
                </a:lnTo>
                <a:lnTo>
                  <a:pt x="165122" y="0"/>
                </a:lnTo>
                <a:lnTo>
                  <a:pt x="208978" y="5906"/>
                </a:lnTo>
                <a:lnTo>
                  <a:pt x="248411" y="22569"/>
                </a:lnTo>
                <a:lnTo>
                  <a:pt x="262427" y="33402"/>
                </a:lnTo>
                <a:lnTo>
                  <a:pt x="165122" y="33402"/>
                </a:lnTo>
                <a:lnTo>
                  <a:pt x="123546" y="40132"/>
                </a:lnTo>
                <a:lnTo>
                  <a:pt x="87395" y="58860"/>
                </a:lnTo>
                <a:lnTo>
                  <a:pt x="58860" y="87395"/>
                </a:lnTo>
                <a:lnTo>
                  <a:pt x="40132" y="123546"/>
                </a:lnTo>
                <a:lnTo>
                  <a:pt x="33403" y="165122"/>
                </a:lnTo>
                <a:lnTo>
                  <a:pt x="40132" y="206697"/>
                </a:lnTo>
                <a:lnTo>
                  <a:pt x="58860" y="242849"/>
                </a:lnTo>
                <a:lnTo>
                  <a:pt x="87395" y="271384"/>
                </a:lnTo>
                <a:lnTo>
                  <a:pt x="123546" y="290112"/>
                </a:lnTo>
                <a:lnTo>
                  <a:pt x="165122" y="296841"/>
                </a:lnTo>
                <a:lnTo>
                  <a:pt x="262427" y="296841"/>
                </a:lnTo>
                <a:lnTo>
                  <a:pt x="248411" y="307675"/>
                </a:lnTo>
                <a:lnTo>
                  <a:pt x="208978" y="324338"/>
                </a:lnTo>
                <a:lnTo>
                  <a:pt x="165122" y="330244"/>
                </a:lnTo>
                <a:close/>
              </a:path>
              <a:path w="330834" h="330834">
                <a:moveTo>
                  <a:pt x="262427" y="296841"/>
                </a:moveTo>
                <a:lnTo>
                  <a:pt x="165122" y="296841"/>
                </a:lnTo>
                <a:lnTo>
                  <a:pt x="206698" y="290112"/>
                </a:lnTo>
                <a:lnTo>
                  <a:pt x="242849" y="271384"/>
                </a:lnTo>
                <a:lnTo>
                  <a:pt x="271384" y="242849"/>
                </a:lnTo>
                <a:lnTo>
                  <a:pt x="290112" y="206697"/>
                </a:lnTo>
                <a:lnTo>
                  <a:pt x="296841" y="165122"/>
                </a:lnTo>
                <a:lnTo>
                  <a:pt x="290112" y="123546"/>
                </a:lnTo>
                <a:lnTo>
                  <a:pt x="271384" y="87395"/>
                </a:lnTo>
                <a:lnTo>
                  <a:pt x="242849" y="58860"/>
                </a:lnTo>
                <a:lnTo>
                  <a:pt x="206698" y="40132"/>
                </a:lnTo>
                <a:lnTo>
                  <a:pt x="165122" y="33402"/>
                </a:lnTo>
                <a:lnTo>
                  <a:pt x="262427" y="33402"/>
                </a:lnTo>
                <a:lnTo>
                  <a:pt x="281838" y="48406"/>
                </a:lnTo>
                <a:lnTo>
                  <a:pt x="307675" y="81833"/>
                </a:lnTo>
                <a:lnTo>
                  <a:pt x="324338" y="121266"/>
                </a:lnTo>
                <a:lnTo>
                  <a:pt x="330244" y="165122"/>
                </a:lnTo>
                <a:lnTo>
                  <a:pt x="324338" y="208978"/>
                </a:lnTo>
                <a:lnTo>
                  <a:pt x="307675" y="248411"/>
                </a:lnTo>
                <a:lnTo>
                  <a:pt x="281838" y="281838"/>
                </a:lnTo>
                <a:lnTo>
                  <a:pt x="262427" y="2968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A6616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A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75349" y="311210"/>
            <a:ext cx="6043930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A6616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45849" y="1727036"/>
            <a:ext cx="7920990" cy="5102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84846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63434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4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192606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4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923981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4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655357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435630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5215904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5996178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776452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7556725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36999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117273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9139809" y="0"/>
                  </a:moveTo>
                  <a:lnTo>
                    <a:pt x="9135593" y="0"/>
                  </a:lnTo>
                  <a:lnTo>
                    <a:pt x="9135593" y="9897135"/>
                  </a:lnTo>
                  <a:lnTo>
                    <a:pt x="8173212" y="9897135"/>
                  </a:lnTo>
                  <a:lnTo>
                    <a:pt x="8173212" y="0"/>
                  </a:lnTo>
                  <a:lnTo>
                    <a:pt x="8168995" y="0"/>
                  </a:lnTo>
                  <a:lnTo>
                    <a:pt x="8168995" y="9897135"/>
                  </a:lnTo>
                  <a:lnTo>
                    <a:pt x="7393356" y="9897135"/>
                  </a:lnTo>
                  <a:lnTo>
                    <a:pt x="7393356" y="0"/>
                  </a:lnTo>
                  <a:lnTo>
                    <a:pt x="7389139" y="0"/>
                  </a:lnTo>
                  <a:lnTo>
                    <a:pt x="7389139" y="9897135"/>
                  </a:lnTo>
                  <a:lnTo>
                    <a:pt x="6613931" y="9897135"/>
                  </a:lnTo>
                  <a:lnTo>
                    <a:pt x="6613931" y="0"/>
                  </a:lnTo>
                  <a:lnTo>
                    <a:pt x="6609715" y="0"/>
                  </a:lnTo>
                  <a:lnTo>
                    <a:pt x="6609715" y="9897135"/>
                  </a:lnTo>
                  <a:lnTo>
                    <a:pt x="5801195" y="9897135"/>
                  </a:lnTo>
                  <a:lnTo>
                    <a:pt x="5801195" y="0"/>
                  </a:lnTo>
                  <a:lnTo>
                    <a:pt x="5796978" y="0"/>
                  </a:lnTo>
                  <a:lnTo>
                    <a:pt x="5796978" y="9897135"/>
                  </a:lnTo>
                  <a:lnTo>
                    <a:pt x="5029771" y="9897135"/>
                  </a:lnTo>
                  <a:lnTo>
                    <a:pt x="5029771" y="0"/>
                  </a:lnTo>
                  <a:lnTo>
                    <a:pt x="5025555" y="0"/>
                  </a:lnTo>
                  <a:lnTo>
                    <a:pt x="5025555" y="9897135"/>
                  </a:lnTo>
                  <a:lnTo>
                    <a:pt x="4258348" y="9897135"/>
                  </a:lnTo>
                  <a:lnTo>
                    <a:pt x="4258348" y="0"/>
                  </a:lnTo>
                  <a:lnTo>
                    <a:pt x="4254131" y="0"/>
                  </a:lnTo>
                  <a:lnTo>
                    <a:pt x="4254131" y="9897135"/>
                  </a:lnTo>
                  <a:lnTo>
                    <a:pt x="3486924" y="9897135"/>
                  </a:lnTo>
                  <a:lnTo>
                    <a:pt x="3486924" y="0"/>
                  </a:lnTo>
                  <a:lnTo>
                    <a:pt x="3482708" y="0"/>
                  </a:lnTo>
                  <a:lnTo>
                    <a:pt x="3482708" y="9897135"/>
                  </a:lnTo>
                  <a:lnTo>
                    <a:pt x="2707081" y="9897135"/>
                  </a:lnTo>
                  <a:lnTo>
                    <a:pt x="2707081" y="0"/>
                  </a:lnTo>
                  <a:lnTo>
                    <a:pt x="2702864" y="0"/>
                  </a:lnTo>
                  <a:lnTo>
                    <a:pt x="2702864" y="9897135"/>
                  </a:lnTo>
                  <a:lnTo>
                    <a:pt x="1927225" y="9897135"/>
                  </a:lnTo>
                  <a:lnTo>
                    <a:pt x="1927225" y="0"/>
                  </a:lnTo>
                  <a:lnTo>
                    <a:pt x="1923008" y="0"/>
                  </a:lnTo>
                  <a:lnTo>
                    <a:pt x="1923008" y="9897135"/>
                  </a:lnTo>
                  <a:lnTo>
                    <a:pt x="1114920" y="9897135"/>
                  </a:lnTo>
                  <a:lnTo>
                    <a:pt x="1114920" y="0"/>
                  </a:lnTo>
                  <a:lnTo>
                    <a:pt x="1110703" y="0"/>
                  </a:lnTo>
                  <a:lnTo>
                    <a:pt x="1110703" y="9897135"/>
                  </a:lnTo>
                  <a:lnTo>
                    <a:pt x="343496" y="9897135"/>
                  </a:lnTo>
                  <a:lnTo>
                    <a:pt x="343496" y="0"/>
                  </a:lnTo>
                  <a:lnTo>
                    <a:pt x="339280" y="0"/>
                  </a:lnTo>
                  <a:lnTo>
                    <a:pt x="339280" y="9897135"/>
                  </a:lnTo>
                  <a:lnTo>
                    <a:pt x="0" y="9897135"/>
                  </a:lnTo>
                  <a:lnTo>
                    <a:pt x="0" y="9901352"/>
                  </a:lnTo>
                  <a:lnTo>
                    <a:pt x="339280" y="9901352"/>
                  </a:lnTo>
                  <a:lnTo>
                    <a:pt x="339280" y="10287000"/>
                  </a:lnTo>
                  <a:lnTo>
                    <a:pt x="343496" y="10287000"/>
                  </a:lnTo>
                  <a:lnTo>
                    <a:pt x="343496" y="9901352"/>
                  </a:lnTo>
                  <a:lnTo>
                    <a:pt x="1110703" y="9901352"/>
                  </a:lnTo>
                  <a:lnTo>
                    <a:pt x="1110703" y="10287000"/>
                  </a:lnTo>
                  <a:lnTo>
                    <a:pt x="1114920" y="10287000"/>
                  </a:lnTo>
                  <a:lnTo>
                    <a:pt x="1114920" y="9901352"/>
                  </a:lnTo>
                  <a:lnTo>
                    <a:pt x="1923008" y="9901352"/>
                  </a:lnTo>
                  <a:lnTo>
                    <a:pt x="1923008" y="10287000"/>
                  </a:lnTo>
                  <a:lnTo>
                    <a:pt x="1927225" y="10287000"/>
                  </a:lnTo>
                  <a:lnTo>
                    <a:pt x="1927225" y="9901352"/>
                  </a:lnTo>
                  <a:lnTo>
                    <a:pt x="2702864" y="9901352"/>
                  </a:lnTo>
                  <a:lnTo>
                    <a:pt x="2702864" y="10287000"/>
                  </a:lnTo>
                  <a:lnTo>
                    <a:pt x="2707081" y="10287000"/>
                  </a:lnTo>
                  <a:lnTo>
                    <a:pt x="2707081" y="9901352"/>
                  </a:lnTo>
                  <a:lnTo>
                    <a:pt x="3482708" y="9901352"/>
                  </a:lnTo>
                  <a:lnTo>
                    <a:pt x="3482708" y="10287000"/>
                  </a:lnTo>
                  <a:lnTo>
                    <a:pt x="3486924" y="10287000"/>
                  </a:lnTo>
                  <a:lnTo>
                    <a:pt x="3486924" y="9901352"/>
                  </a:lnTo>
                  <a:lnTo>
                    <a:pt x="4254131" y="9901352"/>
                  </a:lnTo>
                  <a:lnTo>
                    <a:pt x="4254131" y="10287000"/>
                  </a:lnTo>
                  <a:lnTo>
                    <a:pt x="4258348" y="10287000"/>
                  </a:lnTo>
                  <a:lnTo>
                    <a:pt x="4258348" y="9901352"/>
                  </a:lnTo>
                  <a:lnTo>
                    <a:pt x="5025555" y="9901352"/>
                  </a:lnTo>
                  <a:lnTo>
                    <a:pt x="5025555" y="10287000"/>
                  </a:lnTo>
                  <a:lnTo>
                    <a:pt x="5029771" y="10287000"/>
                  </a:lnTo>
                  <a:lnTo>
                    <a:pt x="5029771" y="9901352"/>
                  </a:lnTo>
                  <a:lnTo>
                    <a:pt x="5796978" y="9901352"/>
                  </a:lnTo>
                  <a:lnTo>
                    <a:pt x="5796978" y="10287000"/>
                  </a:lnTo>
                  <a:lnTo>
                    <a:pt x="5801195" y="10287000"/>
                  </a:lnTo>
                  <a:lnTo>
                    <a:pt x="5801195" y="9901352"/>
                  </a:lnTo>
                  <a:lnTo>
                    <a:pt x="6609715" y="9901352"/>
                  </a:lnTo>
                  <a:lnTo>
                    <a:pt x="6609715" y="10287000"/>
                  </a:lnTo>
                  <a:lnTo>
                    <a:pt x="6613931" y="10287000"/>
                  </a:lnTo>
                  <a:lnTo>
                    <a:pt x="6613931" y="9901352"/>
                  </a:lnTo>
                  <a:lnTo>
                    <a:pt x="7389139" y="9901352"/>
                  </a:lnTo>
                  <a:lnTo>
                    <a:pt x="7389139" y="10287000"/>
                  </a:lnTo>
                  <a:lnTo>
                    <a:pt x="7393356" y="10287000"/>
                  </a:lnTo>
                  <a:lnTo>
                    <a:pt x="7393356" y="9901352"/>
                  </a:lnTo>
                  <a:lnTo>
                    <a:pt x="8168995" y="9901352"/>
                  </a:lnTo>
                  <a:lnTo>
                    <a:pt x="8168995" y="10287000"/>
                  </a:lnTo>
                  <a:lnTo>
                    <a:pt x="8173212" y="10287000"/>
                  </a:lnTo>
                  <a:lnTo>
                    <a:pt x="8173212" y="9901352"/>
                  </a:lnTo>
                  <a:lnTo>
                    <a:pt x="9135593" y="9901352"/>
                  </a:lnTo>
                  <a:lnTo>
                    <a:pt x="9135593" y="10287000"/>
                  </a:lnTo>
                  <a:lnTo>
                    <a:pt x="9139809" y="10287000"/>
                  </a:lnTo>
                  <a:lnTo>
                    <a:pt x="9139809" y="0"/>
                  </a:lnTo>
                  <a:close/>
                </a:path>
                <a:path w="18288000" h="10287000">
                  <a:moveTo>
                    <a:pt x="18287988" y="556044"/>
                  </a:moveTo>
                  <a:lnTo>
                    <a:pt x="17948644" y="556044"/>
                  </a:lnTo>
                  <a:lnTo>
                    <a:pt x="17948644" y="12"/>
                  </a:lnTo>
                  <a:lnTo>
                    <a:pt x="17944427" y="12"/>
                  </a:lnTo>
                  <a:lnTo>
                    <a:pt x="17944427" y="9868319"/>
                  </a:lnTo>
                  <a:lnTo>
                    <a:pt x="17177220" y="9868319"/>
                  </a:lnTo>
                  <a:lnTo>
                    <a:pt x="17177220" y="9092679"/>
                  </a:lnTo>
                  <a:lnTo>
                    <a:pt x="17944427" y="9092679"/>
                  </a:lnTo>
                  <a:lnTo>
                    <a:pt x="17944427" y="9088476"/>
                  </a:lnTo>
                  <a:lnTo>
                    <a:pt x="17177220" y="9088476"/>
                  </a:lnTo>
                  <a:lnTo>
                    <a:pt x="17177220" y="8312417"/>
                  </a:lnTo>
                  <a:lnTo>
                    <a:pt x="17944427" y="8312417"/>
                  </a:lnTo>
                  <a:lnTo>
                    <a:pt x="17944427" y="8308200"/>
                  </a:lnTo>
                  <a:lnTo>
                    <a:pt x="17177220" y="8308200"/>
                  </a:lnTo>
                  <a:lnTo>
                    <a:pt x="17177220" y="7532141"/>
                  </a:lnTo>
                  <a:lnTo>
                    <a:pt x="17944427" y="7532141"/>
                  </a:lnTo>
                  <a:lnTo>
                    <a:pt x="17944427" y="7527925"/>
                  </a:lnTo>
                  <a:lnTo>
                    <a:pt x="17177220" y="7527925"/>
                  </a:lnTo>
                  <a:lnTo>
                    <a:pt x="17177220" y="6751866"/>
                  </a:lnTo>
                  <a:lnTo>
                    <a:pt x="17944427" y="6751866"/>
                  </a:lnTo>
                  <a:lnTo>
                    <a:pt x="17944427" y="6747650"/>
                  </a:lnTo>
                  <a:lnTo>
                    <a:pt x="17177220" y="6747650"/>
                  </a:lnTo>
                  <a:lnTo>
                    <a:pt x="17177220" y="5971591"/>
                  </a:lnTo>
                  <a:lnTo>
                    <a:pt x="17944427" y="5971591"/>
                  </a:lnTo>
                  <a:lnTo>
                    <a:pt x="17944427" y="5967374"/>
                  </a:lnTo>
                  <a:lnTo>
                    <a:pt x="17177220" y="5967374"/>
                  </a:lnTo>
                  <a:lnTo>
                    <a:pt x="17177220" y="5191315"/>
                  </a:lnTo>
                  <a:lnTo>
                    <a:pt x="17944427" y="5191315"/>
                  </a:lnTo>
                  <a:lnTo>
                    <a:pt x="17944427" y="5187099"/>
                  </a:lnTo>
                  <a:lnTo>
                    <a:pt x="17177220" y="5187099"/>
                  </a:lnTo>
                  <a:lnTo>
                    <a:pt x="17177220" y="4411040"/>
                  </a:lnTo>
                  <a:lnTo>
                    <a:pt x="17944427" y="4411040"/>
                  </a:lnTo>
                  <a:lnTo>
                    <a:pt x="17944427" y="4406824"/>
                  </a:lnTo>
                  <a:lnTo>
                    <a:pt x="17177220" y="4406824"/>
                  </a:lnTo>
                  <a:lnTo>
                    <a:pt x="17177220" y="3630765"/>
                  </a:lnTo>
                  <a:lnTo>
                    <a:pt x="17944427" y="3630765"/>
                  </a:lnTo>
                  <a:lnTo>
                    <a:pt x="17944427" y="3626548"/>
                  </a:lnTo>
                  <a:lnTo>
                    <a:pt x="17177220" y="3626548"/>
                  </a:lnTo>
                  <a:lnTo>
                    <a:pt x="17177220" y="2899397"/>
                  </a:lnTo>
                  <a:lnTo>
                    <a:pt x="17944427" y="2899397"/>
                  </a:lnTo>
                  <a:lnTo>
                    <a:pt x="17944427" y="2895181"/>
                  </a:lnTo>
                  <a:lnTo>
                    <a:pt x="17177220" y="2895181"/>
                  </a:lnTo>
                  <a:lnTo>
                    <a:pt x="17177220" y="2168017"/>
                  </a:lnTo>
                  <a:lnTo>
                    <a:pt x="17944427" y="2168017"/>
                  </a:lnTo>
                  <a:lnTo>
                    <a:pt x="17944427" y="2163800"/>
                  </a:lnTo>
                  <a:lnTo>
                    <a:pt x="17177220" y="2163800"/>
                  </a:lnTo>
                  <a:lnTo>
                    <a:pt x="17177220" y="1338846"/>
                  </a:lnTo>
                  <a:lnTo>
                    <a:pt x="17944427" y="1338846"/>
                  </a:lnTo>
                  <a:lnTo>
                    <a:pt x="17944427" y="1334630"/>
                  </a:lnTo>
                  <a:lnTo>
                    <a:pt x="17177220" y="1334630"/>
                  </a:lnTo>
                  <a:lnTo>
                    <a:pt x="17177220" y="560260"/>
                  </a:lnTo>
                  <a:lnTo>
                    <a:pt x="17944427" y="560260"/>
                  </a:lnTo>
                  <a:lnTo>
                    <a:pt x="17944427" y="556044"/>
                  </a:lnTo>
                  <a:lnTo>
                    <a:pt x="17177220" y="556044"/>
                  </a:lnTo>
                  <a:lnTo>
                    <a:pt x="17177220" y="12"/>
                  </a:lnTo>
                  <a:lnTo>
                    <a:pt x="17173004" y="12"/>
                  </a:lnTo>
                  <a:lnTo>
                    <a:pt x="17173004" y="9868319"/>
                  </a:lnTo>
                  <a:lnTo>
                    <a:pt x="16364903" y="9868319"/>
                  </a:lnTo>
                  <a:lnTo>
                    <a:pt x="16364903" y="9092679"/>
                  </a:lnTo>
                  <a:lnTo>
                    <a:pt x="17173004" y="9092679"/>
                  </a:lnTo>
                  <a:lnTo>
                    <a:pt x="17173004" y="9088476"/>
                  </a:lnTo>
                  <a:lnTo>
                    <a:pt x="16364903" y="9088476"/>
                  </a:lnTo>
                  <a:lnTo>
                    <a:pt x="16364903" y="8312417"/>
                  </a:lnTo>
                  <a:lnTo>
                    <a:pt x="17173004" y="8312417"/>
                  </a:lnTo>
                  <a:lnTo>
                    <a:pt x="17173004" y="8308200"/>
                  </a:lnTo>
                  <a:lnTo>
                    <a:pt x="16364903" y="8308200"/>
                  </a:lnTo>
                  <a:lnTo>
                    <a:pt x="16364903" y="7532141"/>
                  </a:lnTo>
                  <a:lnTo>
                    <a:pt x="17173004" y="7532141"/>
                  </a:lnTo>
                  <a:lnTo>
                    <a:pt x="17173004" y="7527925"/>
                  </a:lnTo>
                  <a:lnTo>
                    <a:pt x="16364903" y="7527925"/>
                  </a:lnTo>
                  <a:lnTo>
                    <a:pt x="16364903" y="6751866"/>
                  </a:lnTo>
                  <a:lnTo>
                    <a:pt x="17173004" y="6751866"/>
                  </a:lnTo>
                  <a:lnTo>
                    <a:pt x="17173004" y="6747650"/>
                  </a:lnTo>
                  <a:lnTo>
                    <a:pt x="16364903" y="6747650"/>
                  </a:lnTo>
                  <a:lnTo>
                    <a:pt x="16364903" y="5971591"/>
                  </a:lnTo>
                  <a:lnTo>
                    <a:pt x="17173004" y="5971591"/>
                  </a:lnTo>
                  <a:lnTo>
                    <a:pt x="17173004" y="5967374"/>
                  </a:lnTo>
                  <a:lnTo>
                    <a:pt x="16364903" y="5967374"/>
                  </a:lnTo>
                  <a:lnTo>
                    <a:pt x="16364903" y="5191315"/>
                  </a:lnTo>
                  <a:lnTo>
                    <a:pt x="17173004" y="5191315"/>
                  </a:lnTo>
                  <a:lnTo>
                    <a:pt x="17173004" y="5187099"/>
                  </a:lnTo>
                  <a:lnTo>
                    <a:pt x="16364903" y="5187099"/>
                  </a:lnTo>
                  <a:lnTo>
                    <a:pt x="16364903" y="4411040"/>
                  </a:lnTo>
                  <a:lnTo>
                    <a:pt x="17173004" y="4411040"/>
                  </a:lnTo>
                  <a:lnTo>
                    <a:pt x="17173004" y="4406824"/>
                  </a:lnTo>
                  <a:lnTo>
                    <a:pt x="16364903" y="4406824"/>
                  </a:lnTo>
                  <a:lnTo>
                    <a:pt x="16364903" y="3630765"/>
                  </a:lnTo>
                  <a:lnTo>
                    <a:pt x="17173004" y="3630765"/>
                  </a:lnTo>
                  <a:lnTo>
                    <a:pt x="17173004" y="3626548"/>
                  </a:lnTo>
                  <a:lnTo>
                    <a:pt x="16364903" y="3626548"/>
                  </a:lnTo>
                  <a:lnTo>
                    <a:pt x="16364903" y="2899397"/>
                  </a:lnTo>
                  <a:lnTo>
                    <a:pt x="17173004" y="2899397"/>
                  </a:lnTo>
                  <a:lnTo>
                    <a:pt x="17173004" y="2895181"/>
                  </a:lnTo>
                  <a:lnTo>
                    <a:pt x="16364903" y="2895181"/>
                  </a:lnTo>
                  <a:lnTo>
                    <a:pt x="16364903" y="2168017"/>
                  </a:lnTo>
                  <a:lnTo>
                    <a:pt x="17173004" y="2168017"/>
                  </a:lnTo>
                  <a:lnTo>
                    <a:pt x="17173004" y="2163800"/>
                  </a:lnTo>
                  <a:lnTo>
                    <a:pt x="16364903" y="2163800"/>
                  </a:lnTo>
                  <a:lnTo>
                    <a:pt x="16364903" y="1338846"/>
                  </a:lnTo>
                  <a:lnTo>
                    <a:pt x="17173004" y="1338846"/>
                  </a:lnTo>
                  <a:lnTo>
                    <a:pt x="17173004" y="1334630"/>
                  </a:lnTo>
                  <a:lnTo>
                    <a:pt x="16364903" y="1334630"/>
                  </a:lnTo>
                  <a:lnTo>
                    <a:pt x="16364903" y="560260"/>
                  </a:lnTo>
                  <a:lnTo>
                    <a:pt x="17173004" y="560260"/>
                  </a:lnTo>
                  <a:lnTo>
                    <a:pt x="17173004" y="556044"/>
                  </a:lnTo>
                  <a:lnTo>
                    <a:pt x="16364903" y="556044"/>
                  </a:lnTo>
                  <a:lnTo>
                    <a:pt x="16364903" y="12"/>
                  </a:lnTo>
                  <a:lnTo>
                    <a:pt x="16360686" y="12"/>
                  </a:lnTo>
                  <a:lnTo>
                    <a:pt x="16360686" y="9868319"/>
                  </a:lnTo>
                  <a:lnTo>
                    <a:pt x="15585047" y="9868319"/>
                  </a:lnTo>
                  <a:lnTo>
                    <a:pt x="15585047" y="9092679"/>
                  </a:lnTo>
                  <a:lnTo>
                    <a:pt x="16360686" y="9092679"/>
                  </a:lnTo>
                  <a:lnTo>
                    <a:pt x="16360686" y="9088476"/>
                  </a:lnTo>
                  <a:lnTo>
                    <a:pt x="15585047" y="9088476"/>
                  </a:lnTo>
                  <a:lnTo>
                    <a:pt x="15585047" y="8312417"/>
                  </a:lnTo>
                  <a:lnTo>
                    <a:pt x="16360686" y="8312417"/>
                  </a:lnTo>
                  <a:lnTo>
                    <a:pt x="16360686" y="8308200"/>
                  </a:lnTo>
                  <a:lnTo>
                    <a:pt x="15585047" y="8308200"/>
                  </a:lnTo>
                  <a:lnTo>
                    <a:pt x="15585047" y="7532141"/>
                  </a:lnTo>
                  <a:lnTo>
                    <a:pt x="16360686" y="7532141"/>
                  </a:lnTo>
                  <a:lnTo>
                    <a:pt x="16360686" y="7527925"/>
                  </a:lnTo>
                  <a:lnTo>
                    <a:pt x="15585047" y="7527925"/>
                  </a:lnTo>
                  <a:lnTo>
                    <a:pt x="15585047" y="6751866"/>
                  </a:lnTo>
                  <a:lnTo>
                    <a:pt x="16360686" y="6751866"/>
                  </a:lnTo>
                  <a:lnTo>
                    <a:pt x="16360686" y="6747650"/>
                  </a:lnTo>
                  <a:lnTo>
                    <a:pt x="15585047" y="6747650"/>
                  </a:lnTo>
                  <a:lnTo>
                    <a:pt x="15585047" y="5971591"/>
                  </a:lnTo>
                  <a:lnTo>
                    <a:pt x="16360686" y="5971591"/>
                  </a:lnTo>
                  <a:lnTo>
                    <a:pt x="16360686" y="5967374"/>
                  </a:lnTo>
                  <a:lnTo>
                    <a:pt x="15585047" y="5967374"/>
                  </a:lnTo>
                  <a:lnTo>
                    <a:pt x="15585047" y="5191315"/>
                  </a:lnTo>
                  <a:lnTo>
                    <a:pt x="16360686" y="5191315"/>
                  </a:lnTo>
                  <a:lnTo>
                    <a:pt x="16360686" y="5187099"/>
                  </a:lnTo>
                  <a:lnTo>
                    <a:pt x="15585047" y="5187099"/>
                  </a:lnTo>
                  <a:lnTo>
                    <a:pt x="15585047" y="4411040"/>
                  </a:lnTo>
                  <a:lnTo>
                    <a:pt x="16360686" y="4411040"/>
                  </a:lnTo>
                  <a:lnTo>
                    <a:pt x="16360686" y="4406824"/>
                  </a:lnTo>
                  <a:lnTo>
                    <a:pt x="15585047" y="4406824"/>
                  </a:lnTo>
                  <a:lnTo>
                    <a:pt x="15585047" y="3630765"/>
                  </a:lnTo>
                  <a:lnTo>
                    <a:pt x="16360686" y="3630765"/>
                  </a:lnTo>
                  <a:lnTo>
                    <a:pt x="16360686" y="3626548"/>
                  </a:lnTo>
                  <a:lnTo>
                    <a:pt x="15585047" y="3626548"/>
                  </a:lnTo>
                  <a:lnTo>
                    <a:pt x="15585047" y="2899397"/>
                  </a:lnTo>
                  <a:lnTo>
                    <a:pt x="16360686" y="2899397"/>
                  </a:lnTo>
                  <a:lnTo>
                    <a:pt x="16360686" y="2895181"/>
                  </a:lnTo>
                  <a:lnTo>
                    <a:pt x="15585047" y="2895181"/>
                  </a:lnTo>
                  <a:lnTo>
                    <a:pt x="15585047" y="2168017"/>
                  </a:lnTo>
                  <a:lnTo>
                    <a:pt x="16360686" y="2168017"/>
                  </a:lnTo>
                  <a:lnTo>
                    <a:pt x="16360686" y="2163800"/>
                  </a:lnTo>
                  <a:lnTo>
                    <a:pt x="15585047" y="2163800"/>
                  </a:lnTo>
                  <a:lnTo>
                    <a:pt x="15585047" y="1338846"/>
                  </a:lnTo>
                  <a:lnTo>
                    <a:pt x="16360686" y="1338846"/>
                  </a:lnTo>
                  <a:lnTo>
                    <a:pt x="16360686" y="1334630"/>
                  </a:lnTo>
                  <a:lnTo>
                    <a:pt x="15585047" y="1334630"/>
                  </a:lnTo>
                  <a:lnTo>
                    <a:pt x="15585047" y="560260"/>
                  </a:lnTo>
                  <a:lnTo>
                    <a:pt x="16360686" y="560260"/>
                  </a:lnTo>
                  <a:lnTo>
                    <a:pt x="16360686" y="556044"/>
                  </a:lnTo>
                  <a:lnTo>
                    <a:pt x="15585047" y="556044"/>
                  </a:lnTo>
                  <a:lnTo>
                    <a:pt x="15585047" y="12"/>
                  </a:lnTo>
                  <a:lnTo>
                    <a:pt x="15580843" y="12"/>
                  </a:lnTo>
                  <a:lnTo>
                    <a:pt x="15580843" y="9868319"/>
                  </a:lnTo>
                  <a:lnTo>
                    <a:pt x="14805203" y="9868319"/>
                  </a:lnTo>
                  <a:lnTo>
                    <a:pt x="14805203" y="9092679"/>
                  </a:lnTo>
                  <a:lnTo>
                    <a:pt x="15580843" y="9092679"/>
                  </a:lnTo>
                  <a:lnTo>
                    <a:pt x="15580843" y="9088476"/>
                  </a:lnTo>
                  <a:lnTo>
                    <a:pt x="14805203" y="9088476"/>
                  </a:lnTo>
                  <a:lnTo>
                    <a:pt x="14805203" y="8312417"/>
                  </a:lnTo>
                  <a:lnTo>
                    <a:pt x="15580843" y="8312417"/>
                  </a:lnTo>
                  <a:lnTo>
                    <a:pt x="15580843" y="8308200"/>
                  </a:lnTo>
                  <a:lnTo>
                    <a:pt x="14805203" y="8308200"/>
                  </a:lnTo>
                  <a:lnTo>
                    <a:pt x="14805203" y="7532141"/>
                  </a:lnTo>
                  <a:lnTo>
                    <a:pt x="15580843" y="7532141"/>
                  </a:lnTo>
                  <a:lnTo>
                    <a:pt x="15580843" y="7527925"/>
                  </a:lnTo>
                  <a:lnTo>
                    <a:pt x="14805203" y="7527925"/>
                  </a:lnTo>
                  <a:lnTo>
                    <a:pt x="14805203" y="6751866"/>
                  </a:lnTo>
                  <a:lnTo>
                    <a:pt x="15580843" y="6751866"/>
                  </a:lnTo>
                  <a:lnTo>
                    <a:pt x="15580843" y="6747650"/>
                  </a:lnTo>
                  <a:lnTo>
                    <a:pt x="14805203" y="6747650"/>
                  </a:lnTo>
                  <a:lnTo>
                    <a:pt x="14805203" y="5971591"/>
                  </a:lnTo>
                  <a:lnTo>
                    <a:pt x="15580843" y="5971591"/>
                  </a:lnTo>
                  <a:lnTo>
                    <a:pt x="15580843" y="5967374"/>
                  </a:lnTo>
                  <a:lnTo>
                    <a:pt x="14805203" y="5967374"/>
                  </a:lnTo>
                  <a:lnTo>
                    <a:pt x="14805203" y="5191315"/>
                  </a:lnTo>
                  <a:lnTo>
                    <a:pt x="15580843" y="5191315"/>
                  </a:lnTo>
                  <a:lnTo>
                    <a:pt x="15580843" y="5187099"/>
                  </a:lnTo>
                  <a:lnTo>
                    <a:pt x="14805203" y="5187099"/>
                  </a:lnTo>
                  <a:lnTo>
                    <a:pt x="14805203" y="4411040"/>
                  </a:lnTo>
                  <a:lnTo>
                    <a:pt x="15580843" y="4411040"/>
                  </a:lnTo>
                  <a:lnTo>
                    <a:pt x="15580843" y="4406824"/>
                  </a:lnTo>
                  <a:lnTo>
                    <a:pt x="14805203" y="4406824"/>
                  </a:lnTo>
                  <a:lnTo>
                    <a:pt x="14805203" y="3630765"/>
                  </a:lnTo>
                  <a:lnTo>
                    <a:pt x="15580843" y="3630765"/>
                  </a:lnTo>
                  <a:lnTo>
                    <a:pt x="15580843" y="3626548"/>
                  </a:lnTo>
                  <a:lnTo>
                    <a:pt x="14805203" y="3626548"/>
                  </a:lnTo>
                  <a:lnTo>
                    <a:pt x="14805203" y="2899397"/>
                  </a:lnTo>
                  <a:lnTo>
                    <a:pt x="15580843" y="2899397"/>
                  </a:lnTo>
                  <a:lnTo>
                    <a:pt x="15580843" y="2895181"/>
                  </a:lnTo>
                  <a:lnTo>
                    <a:pt x="14805203" y="2895181"/>
                  </a:lnTo>
                  <a:lnTo>
                    <a:pt x="14805203" y="2168017"/>
                  </a:lnTo>
                  <a:lnTo>
                    <a:pt x="15580843" y="2168017"/>
                  </a:lnTo>
                  <a:lnTo>
                    <a:pt x="15580843" y="2163800"/>
                  </a:lnTo>
                  <a:lnTo>
                    <a:pt x="14805203" y="2163800"/>
                  </a:lnTo>
                  <a:lnTo>
                    <a:pt x="14805203" y="1338846"/>
                  </a:lnTo>
                  <a:lnTo>
                    <a:pt x="15580843" y="1338846"/>
                  </a:lnTo>
                  <a:lnTo>
                    <a:pt x="15580843" y="1334630"/>
                  </a:lnTo>
                  <a:lnTo>
                    <a:pt x="14805203" y="1334630"/>
                  </a:lnTo>
                  <a:lnTo>
                    <a:pt x="14805203" y="560260"/>
                  </a:lnTo>
                  <a:lnTo>
                    <a:pt x="15580843" y="560260"/>
                  </a:lnTo>
                  <a:lnTo>
                    <a:pt x="15580843" y="556044"/>
                  </a:lnTo>
                  <a:lnTo>
                    <a:pt x="14805203" y="556044"/>
                  </a:lnTo>
                  <a:lnTo>
                    <a:pt x="14805203" y="12"/>
                  </a:lnTo>
                  <a:lnTo>
                    <a:pt x="14800987" y="12"/>
                  </a:lnTo>
                  <a:lnTo>
                    <a:pt x="14800987" y="9868319"/>
                  </a:lnTo>
                  <a:lnTo>
                    <a:pt x="14033780" y="9868319"/>
                  </a:lnTo>
                  <a:lnTo>
                    <a:pt x="14033780" y="9092679"/>
                  </a:lnTo>
                  <a:lnTo>
                    <a:pt x="14800987" y="9092679"/>
                  </a:lnTo>
                  <a:lnTo>
                    <a:pt x="14800987" y="9088476"/>
                  </a:lnTo>
                  <a:lnTo>
                    <a:pt x="14033780" y="9088476"/>
                  </a:lnTo>
                  <a:lnTo>
                    <a:pt x="14033780" y="8312417"/>
                  </a:lnTo>
                  <a:lnTo>
                    <a:pt x="14800987" y="8312417"/>
                  </a:lnTo>
                  <a:lnTo>
                    <a:pt x="14800987" y="8308200"/>
                  </a:lnTo>
                  <a:lnTo>
                    <a:pt x="14033780" y="8308200"/>
                  </a:lnTo>
                  <a:lnTo>
                    <a:pt x="14033780" y="7532141"/>
                  </a:lnTo>
                  <a:lnTo>
                    <a:pt x="14800987" y="7532141"/>
                  </a:lnTo>
                  <a:lnTo>
                    <a:pt x="14800987" y="7527925"/>
                  </a:lnTo>
                  <a:lnTo>
                    <a:pt x="14033780" y="7527925"/>
                  </a:lnTo>
                  <a:lnTo>
                    <a:pt x="14033780" y="6751866"/>
                  </a:lnTo>
                  <a:lnTo>
                    <a:pt x="14800987" y="6751866"/>
                  </a:lnTo>
                  <a:lnTo>
                    <a:pt x="14800987" y="6747650"/>
                  </a:lnTo>
                  <a:lnTo>
                    <a:pt x="14033780" y="6747650"/>
                  </a:lnTo>
                  <a:lnTo>
                    <a:pt x="14033780" y="5971591"/>
                  </a:lnTo>
                  <a:lnTo>
                    <a:pt x="14800987" y="5971591"/>
                  </a:lnTo>
                  <a:lnTo>
                    <a:pt x="14800987" y="5967374"/>
                  </a:lnTo>
                  <a:lnTo>
                    <a:pt x="14033780" y="5967374"/>
                  </a:lnTo>
                  <a:lnTo>
                    <a:pt x="14033780" y="5191315"/>
                  </a:lnTo>
                  <a:lnTo>
                    <a:pt x="14800987" y="5191315"/>
                  </a:lnTo>
                  <a:lnTo>
                    <a:pt x="14800987" y="5187099"/>
                  </a:lnTo>
                  <a:lnTo>
                    <a:pt x="14033780" y="5187099"/>
                  </a:lnTo>
                  <a:lnTo>
                    <a:pt x="14033780" y="4411040"/>
                  </a:lnTo>
                  <a:lnTo>
                    <a:pt x="14800987" y="4411040"/>
                  </a:lnTo>
                  <a:lnTo>
                    <a:pt x="14800987" y="4406824"/>
                  </a:lnTo>
                  <a:lnTo>
                    <a:pt x="14033780" y="4406824"/>
                  </a:lnTo>
                  <a:lnTo>
                    <a:pt x="14033780" y="3630765"/>
                  </a:lnTo>
                  <a:lnTo>
                    <a:pt x="14800987" y="3630765"/>
                  </a:lnTo>
                  <a:lnTo>
                    <a:pt x="14800987" y="3626548"/>
                  </a:lnTo>
                  <a:lnTo>
                    <a:pt x="14033780" y="3626548"/>
                  </a:lnTo>
                  <a:lnTo>
                    <a:pt x="14033780" y="2899397"/>
                  </a:lnTo>
                  <a:lnTo>
                    <a:pt x="14800987" y="2899397"/>
                  </a:lnTo>
                  <a:lnTo>
                    <a:pt x="14800987" y="2895181"/>
                  </a:lnTo>
                  <a:lnTo>
                    <a:pt x="14033780" y="2895181"/>
                  </a:lnTo>
                  <a:lnTo>
                    <a:pt x="14033780" y="2168017"/>
                  </a:lnTo>
                  <a:lnTo>
                    <a:pt x="14800987" y="2168017"/>
                  </a:lnTo>
                  <a:lnTo>
                    <a:pt x="14800987" y="2163800"/>
                  </a:lnTo>
                  <a:lnTo>
                    <a:pt x="14033780" y="2163800"/>
                  </a:lnTo>
                  <a:lnTo>
                    <a:pt x="14033780" y="1338846"/>
                  </a:lnTo>
                  <a:lnTo>
                    <a:pt x="14800987" y="1338846"/>
                  </a:lnTo>
                  <a:lnTo>
                    <a:pt x="14800987" y="1334630"/>
                  </a:lnTo>
                  <a:lnTo>
                    <a:pt x="14033780" y="1334630"/>
                  </a:lnTo>
                  <a:lnTo>
                    <a:pt x="14033780" y="560260"/>
                  </a:lnTo>
                  <a:lnTo>
                    <a:pt x="14800987" y="560260"/>
                  </a:lnTo>
                  <a:lnTo>
                    <a:pt x="14800987" y="556044"/>
                  </a:lnTo>
                  <a:lnTo>
                    <a:pt x="14033780" y="556044"/>
                  </a:lnTo>
                  <a:lnTo>
                    <a:pt x="14033780" y="12"/>
                  </a:lnTo>
                  <a:lnTo>
                    <a:pt x="14029563" y="12"/>
                  </a:lnTo>
                  <a:lnTo>
                    <a:pt x="14029563" y="9868319"/>
                  </a:lnTo>
                  <a:lnTo>
                    <a:pt x="13262356" y="9868319"/>
                  </a:lnTo>
                  <a:lnTo>
                    <a:pt x="13262356" y="9092679"/>
                  </a:lnTo>
                  <a:lnTo>
                    <a:pt x="14029563" y="9092679"/>
                  </a:lnTo>
                  <a:lnTo>
                    <a:pt x="14029563" y="9088476"/>
                  </a:lnTo>
                  <a:lnTo>
                    <a:pt x="13262356" y="9088476"/>
                  </a:lnTo>
                  <a:lnTo>
                    <a:pt x="13262356" y="8312417"/>
                  </a:lnTo>
                  <a:lnTo>
                    <a:pt x="14029563" y="8312417"/>
                  </a:lnTo>
                  <a:lnTo>
                    <a:pt x="14029563" y="8308200"/>
                  </a:lnTo>
                  <a:lnTo>
                    <a:pt x="13262356" y="8308200"/>
                  </a:lnTo>
                  <a:lnTo>
                    <a:pt x="13262356" y="7532141"/>
                  </a:lnTo>
                  <a:lnTo>
                    <a:pt x="14029563" y="7532141"/>
                  </a:lnTo>
                  <a:lnTo>
                    <a:pt x="14029563" y="7527925"/>
                  </a:lnTo>
                  <a:lnTo>
                    <a:pt x="13262356" y="7527925"/>
                  </a:lnTo>
                  <a:lnTo>
                    <a:pt x="13262356" y="6751866"/>
                  </a:lnTo>
                  <a:lnTo>
                    <a:pt x="14029563" y="6751866"/>
                  </a:lnTo>
                  <a:lnTo>
                    <a:pt x="14029563" y="6747650"/>
                  </a:lnTo>
                  <a:lnTo>
                    <a:pt x="13262356" y="6747650"/>
                  </a:lnTo>
                  <a:lnTo>
                    <a:pt x="13262356" y="5971591"/>
                  </a:lnTo>
                  <a:lnTo>
                    <a:pt x="14029563" y="5971591"/>
                  </a:lnTo>
                  <a:lnTo>
                    <a:pt x="14029563" y="5967374"/>
                  </a:lnTo>
                  <a:lnTo>
                    <a:pt x="13262356" y="5967374"/>
                  </a:lnTo>
                  <a:lnTo>
                    <a:pt x="13262356" y="5191315"/>
                  </a:lnTo>
                  <a:lnTo>
                    <a:pt x="14029563" y="5191315"/>
                  </a:lnTo>
                  <a:lnTo>
                    <a:pt x="14029563" y="5187099"/>
                  </a:lnTo>
                  <a:lnTo>
                    <a:pt x="13262356" y="5187099"/>
                  </a:lnTo>
                  <a:lnTo>
                    <a:pt x="13262356" y="4411040"/>
                  </a:lnTo>
                  <a:lnTo>
                    <a:pt x="14029563" y="4411040"/>
                  </a:lnTo>
                  <a:lnTo>
                    <a:pt x="14029563" y="4406824"/>
                  </a:lnTo>
                  <a:lnTo>
                    <a:pt x="13262356" y="4406824"/>
                  </a:lnTo>
                  <a:lnTo>
                    <a:pt x="13262356" y="3630765"/>
                  </a:lnTo>
                  <a:lnTo>
                    <a:pt x="14029563" y="3630765"/>
                  </a:lnTo>
                  <a:lnTo>
                    <a:pt x="14029563" y="3626548"/>
                  </a:lnTo>
                  <a:lnTo>
                    <a:pt x="13262356" y="3626548"/>
                  </a:lnTo>
                  <a:lnTo>
                    <a:pt x="13262356" y="2899397"/>
                  </a:lnTo>
                  <a:lnTo>
                    <a:pt x="14029563" y="2899397"/>
                  </a:lnTo>
                  <a:lnTo>
                    <a:pt x="14029563" y="2895181"/>
                  </a:lnTo>
                  <a:lnTo>
                    <a:pt x="13262356" y="2895181"/>
                  </a:lnTo>
                  <a:lnTo>
                    <a:pt x="13262356" y="2168017"/>
                  </a:lnTo>
                  <a:lnTo>
                    <a:pt x="14029563" y="2168017"/>
                  </a:lnTo>
                  <a:lnTo>
                    <a:pt x="14029563" y="2163800"/>
                  </a:lnTo>
                  <a:lnTo>
                    <a:pt x="13262356" y="2163800"/>
                  </a:lnTo>
                  <a:lnTo>
                    <a:pt x="13262356" y="1338846"/>
                  </a:lnTo>
                  <a:lnTo>
                    <a:pt x="14029563" y="1338846"/>
                  </a:lnTo>
                  <a:lnTo>
                    <a:pt x="14029563" y="1334630"/>
                  </a:lnTo>
                  <a:lnTo>
                    <a:pt x="13262356" y="1334630"/>
                  </a:lnTo>
                  <a:lnTo>
                    <a:pt x="13262356" y="560260"/>
                  </a:lnTo>
                  <a:lnTo>
                    <a:pt x="14029563" y="560260"/>
                  </a:lnTo>
                  <a:lnTo>
                    <a:pt x="14029563" y="556044"/>
                  </a:lnTo>
                  <a:lnTo>
                    <a:pt x="13262356" y="556044"/>
                  </a:lnTo>
                  <a:lnTo>
                    <a:pt x="13262356" y="12"/>
                  </a:lnTo>
                  <a:lnTo>
                    <a:pt x="13258140" y="12"/>
                  </a:lnTo>
                  <a:lnTo>
                    <a:pt x="13258140" y="9868319"/>
                  </a:lnTo>
                  <a:lnTo>
                    <a:pt x="12490933" y="9868319"/>
                  </a:lnTo>
                  <a:lnTo>
                    <a:pt x="12490933" y="9092679"/>
                  </a:lnTo>
                  <a:lnTo>
                    <a:pt x="13258140" y="9092679"/>
                  </a:lnTo>
                  <a:lnTo>
                    <a:pt x="13258140" y="9088476"/>
                  </a:lnTo>
                  <a:lnTo>
                    <a:pt x="12490933" y="9088476"/>
                  </a:lnTo>
                  <a:lnTo>
                    <a:pt x="12490933" y="8312417"/>
                  </a:lnTo>
                  <a:lnTo>
                    <a:pt x="13258140" y="8312417"/>
                  </a:lnTo>
                  <a:lnTo>
                    <a:pt x="13258140" y="8308200"/>
                  </a:lnTo>
                  <a:lnTo>
                    <a:pt x="12490933" y="8308200"/>
                  </a:lnTo>
                  <a:lnTo>
                    <a:pt x="12490933" y="7532141"/>
                  </a:lnTo>
                  <a:lnTo>
                    <a:pt x="13258140" y="7532141"/>
                  </a:lnTo>
                  <a:lnTo>
                    <a:pt x="13258140" y="7527925"/>
                  </a:lnTo>
                  <a:lnTo>
                    <a:pt x="12490933" y="7527925"/>
                  </a:lnTo>
                  <a:lnTo>
                    <a:pt x="12490933" y="6751866"/>
                  </a:lnTo>
                  <a:lnTo>
                    <a:pt x="13258140" y="6751866"/>
                  </a:lnTo>
                  <a:lnTo>
                    <a:pt x="13258140" y="6747650"/>
                  </a:lnTo>
                  <a:lnTo>
                    <a:pt x="12490933" y="6747650"/>
                  </a:lnTo>
                  <a:lnTo>
                    <a:pt x="12490933" y="5971591"/>
                  </a:lnTo>
                  <a:lnTo>
                    <a:pt x="13258140" y="5971591"/>
                  </a:lnTo>
                  <a:lnTo>
                    <a:pt x="13258140" y="5967374"/>
                  </a:lnTo>
                  <a:lnTo>
                    <a:pt x="12490933" y="5967374"/>
                  </a:lnTo>
                  <a:lnTo>
                    <a:pt x="12490933" y="5191315"/>
                  </a:lnTo>
                  <a:lnTo>
                    <a:pt x="13258140" y="5191315"/>
                  </a:lnTo>
                  <a:lnTo>
                    <a:pt x="13258140" y="5187099"/>
                  </a:lnTo>
                  <a:lnTo>
                    <a:pt x="12490933" y="5187099"/>
                  </a:lnTo>
                  <a:lnTo>
                    <a:pt x="12490933" y="4411040"/>
                  </a:lnTo>
                  <a:lnTo>
                    <a:pt x="13258140" y="4411040"/>
                  </a:lnTo>
                  <a:lnTo>
                    <a:pt x="13258140" y="4406824"/>
                  </a:lnTo>
                  <a:lnTo>
                    <a:pt x="12490933" y="4406824"/>
                  </a:lnTo>
                  <a:lnTo>
                    <a:pt x="12490933" y="3630765"/>
                  </a:lnTo>
                  <a:lnTo>
                    <a:pt x="13258140" y="3630765"/>
                  </a:lnTo>
                  <a:lnTo>
                    <a:pt x="13258140" y="3626548"/>
                  </a:lnTo>
                  <a:lnTo>
                    <a:pt x="12490933" y="3626548"/>
                  </a:lnTo>
                  <a:lnTo>
                    <a:pt x="12490933" y="2899397"/>
                  </a:lnTo>
                  <a:lnTo>
                    <a:pt x="13258140" y="2899397"/>
                  </a:lnTo>
                  <a:lnTo>
                    <a:pt x="13258140" y="2895181"/>
                  </a:lnTo>
                  <a:lnTo>
                    <a:pt x="12490933" y="2895181"/>
                  </a:lnTo>
                  <a:lnTo>
                    <a:pt x="12490933" y="2168017"/>
                  </a:lnTo>
                  <a:lnTo>
                    <a:pt x="13258140" y="2168017"/>
                  </a:lnTo>
                  <a:lnTo>
                    <a:pt x="13258140" y="2163800"/>
                  </a:lnTo>
                  <a:lnTo>
                    <a:pt x="12490933" y="2163800"/>
                  </a:lnTo>
                  <a:lnTo>
                    <a:pt x="12490933" y="1338846"/>
                  </a:lnTo>
                  <a:lnTo>
                    <a:pt x="13258140" y="1338846"/>
                  </a:lnTo>
                  <a:lnTo>
                    <a:pt x="13258140" y="1334630"/>
                  </a:lnTo>
                  <a:lnTo>
                    <a:pt x="12490933" y="1334630"/>
                  </a:lnTo>
                  <a:lnTo>
                    <a:pt x="12490933" y="560260"/>
                  </a:lnTo>
                  <a:lnTo>
                    <a:pt x="13258140" y="560260"/>
                  </a:lnTo>
                  <a:lnTo>
                    <a:pt x="13258140" y="556044"/>
                  </a:lnTo>
                  <a:lnTo>
                    <a:pt x="12490933" y="556044"/>
                  </a:lnTo>
                  <a:lnTo>
                    <a:pt x="12490933" y="12"/>
                  </a:lnTo>
                  <a:lnTo>
                    <a:pt x="12486716" y="12"/>
                  </a:lnTo>
                  <a:lnTo>
                    <a:pt x="12486716" y="9868319"/>
                  </a:lnTo>
                  <a:lnTo>
                    <a:pt x="11678209" y="9868319"/>
                  </a:lnTo>
                  <a:lnTo>
                    <a:pt x="11678209" y="9092679"/>
                  </a:lnTo>
                  <a:lnTo>
                    <a:pt x="12486716" y="9092679"/>
                  </a:lnTo>
                  <a:lnTo>
                    <a:pt x="12486716" y="9088476"/>
                  </a:lnTo>
                  <a:lnTo>
                    <a:pt x="11678209" y="9088476"/>
                  </a:lnTo>
                  <a:lnTo>
                    <a:pt x="11678209" y="8312417"/>
                  </a:lnTo>
                  <a:lnTo>
                    <a:pt x="12486716" y="8312417"/>
                  </a:lnTo>
                  <a:lnTo>
                    <a:pt x="12486716" y="8308200"/>
                  </a:lnTo>
                  <a:lnTo>
                    <a:pt x="11678209" y="8308200"/>
                  </a:lnTo>
                  <a:lnTo>
                    <a:pt x="11678209" y="7532141"/>
                  </a:lnTo>
                  <a:lnTo>
                    <a:pt x="12486716" y="7532141"/>
                  </a:lnTo>
                  <a:lnTo>
                    <a:pt x="12486716" y="7527925"/>
                  </a:lnTo>
                  <a:lnTo>
                    <a:pt x="11678209" y="7527925"/>
                  </a:lnTo>
                  <a:lnTo>
                    <a:pt x="11678209" y="6751866"/>
                  </a:lnTo>
                  <a:lnTo>
                    <a:pt x="12486716" y="6751866"/>
                  </a:lnTo>
                  <a:lnTo>
                    <a:pt x="12486716" y="6747650"/>
                  </a:lnTo>
                  <a:lnTo>
                    <a:pt x="11678209" y="6747650"/>
                  </a:lnTo>
                  <a:lnTo>
                    <a:pt x="11678209" y="5971591"/>
                  </a:lnTo>
                  <a:lnTo>
                    <a:pt x="12486716" y="5971591"/>
                  </a:lnTo>
                  <a:lnTo>
                    <a:pt x="12486716" y="5967374"/>
                  </a:lnTo>
                  <a:lnTo>
                    <a:pt x="11678209" y="5967374"/>
                  </a:lnTo>
                  <a:lnTo>
                    <a:pt x="11678209" y="5191315"/>
                  </a:lnTo>
                  <a:lnTo>
                    <a:pt x="12486716" y="5191315"/>
                  </a:lnTo>
                  <a:lnTo>
                    <a:pt x="12486716" y="5187099"/>
                  </a:lnTo>
                  <a:lnTo>
                    <a:pt x="11678209" y="5187099"/>
                  </a:lnTo>
                  <a:lnTo>
                    <a:pt x="11678209" y="4411040"/>
                  </a:lnTo>
                  <a:lnTo>
                    <a:pt x="12486716" y="4411040"/>
                  </a:lnTo>
                  <a:lnTo>
                    <a:pt x="12486716" y="4406824"/>
                  </a:lnTo>
                  <a:lnTo>
                    <a:pt x="11678209" y="4406824"/>
                  </a:lnTo>
                  <a:lnTo>
                    <a:pt x="11678209" y="3630765"/>
                  </a:lnTo>
                  <a:lnTo>
                    <a:pt x="12486716" y="3630765"/>
                  </a:lnTo>
                  <a:lnTo>
                    <a:pt x="12486716" y="3626548"/>
                  </a:lnTo>
                  <a:lnTo>
                    <a:pt x="11678209" y="3626548"/>
                  </a:lnTo>
                  <a:lnTo>
                    <a:pt x="11678209" y="2899397"/>
                  </a:lnTo>
                  <a:lnTo>
                    <a:pt x="12486716" y="2899397"/>
                  </a:lnTo>
                  <a:lnTo>
                    <a:pt x="12486716" y="2895181"/>
                  </a:lnTo>
                  <a:lnTo>
                    <a:pt x="11678209" y="2895181"/>
                  </a:lnTo>
                  <a:lnTo>
                    <a:pt x="11678209" y="2168017"/>
                  </a:lnTo>
                  <a:lnTo>
                    <a:pt x="12486716" y="2168017"/>
                  </a:lnTo>
                  <a:lnTo>
                    <a:pt x="12486716" y="2163800"/>
                  </a:lnTo>
                  <a:lnTo>
                    <a:pt x="11678209" y="2163800"/>
                  </a:lnTo>
                  <a:lnTo>
                    <a:pt x="11678209" y="1338846"/>
                  </a:lnTo>
                  <a:lnTo>
                    <a:pt x="12486716" y="1338846"/>
                  </a:lnTo>
                  <a:lnTo>
                    <a:pt x="12486716" y="1334630"/>
                  </a:lnTo>
                  <a:lnTo>
                    <a:pt x="11678209" y="1334630"/>
                  </a:lnTo>
                  <a:lnTo>
                    <a:pt x="11678209" y="560260"/>
                  </a:lnTo>
                  <a:lnTo>
                    <a:pt x="12486716" y="560260"/>
                  </a:lnTo>
                  <a:lnTo>
                    <a:pt x="12486716" y="556044"/>
                  </a:lnTo>
                  <a:lnTo>
                    <a:pt x="11678209" y="556044"/>
                  </a:lnTo>
                  <a:lnTo>
                    <a:pt x="11678209" y="12"/>
                  </a:lnTo>
                  <a:lnTo>
                    <a:pt x="11673992" y="12"/>
                  </a:lnTo>
                  <a:lnTo>
                    <a:pt x="11673992" y="9868319"/>
                  </a:lnTo>
                  <a:lnTo>
                    <a:pt x="10898772" y="9868319"/>
                  </a:lnTo>
                  <a:lnTo>
                    <a:pt x="10898772" y="9092679"/>
                  </a:lnTo>
                  <a:lnTo>
                    <a:pt x="11673992" y="9092679"/>
                  </a:lnTo>
                  <a:lnTo>
                    <a:pt x="11673992" y="9088476"/>
                  </a:lnTo>
                  <a:lnTo>
                    <a:pt x="10898772" y="9088476"/>
                  </a:lnTo>
                  <a:lnTo>
                    <a:pt x="10898772" y="8312417"/>
                  </a:lnTo>
                  <a:lnTo>
                    <a:pt x="11673992" y="8312417"/>
                  </a:lnTo>
                  <a:lnTo>
                    <a:pt x="11673992" y="8308200"/>
                  </a:lnTo>
                  <a:lnTo>
                    <a:pt x="10898772" y="8308200"/>
                  </a:lnTo>
                  <a:lnTo>
                    <a:pt x="10898772" y="7532141"/>
                  </a:lnTo>
                  <a:lnTo>
                    <a:pt x="11673992" y="7532141"/>
                  </a:lnTo>
                  <a:lnTo>
                    <a:pt x="11673992" y="7527925"/>
                  </a:lnTo>
                  <a:lnTo>
                    <a:pt x="10898772" y="7527925"/>
                  </a:lnTo>
                  <a:lnTo>
                    <a:pt x="10898772" y="6751866"/>
                  </a:lnTo>
                  <a:lnTo>
                    <a:pt x="11673992" y="6751866"/>
                  </a:lnTo>
                  <a:lnTo>
                    <a:pt x="11673992" y="6747650"/>
                  </a:lnTo>
                  <a:lnTo>
                    <a:pt x="10898772" y="6747650"/>
                  </a:lnTo>
                  <a:lnTo>
                    <a:pt x="10898772" y="5971591"/>
                  </a:lnTo>
                  <a:lnTo>
                    <a:pt x="11673992" y="5971591"/>
                  </a:lnTo>
                  <a:lnTo>
                    <a:pt x="11673992" y="5967374"/>
                  </a:lnTo>
                  <a:lnTo>
                    <a:pt x="10898772" y="5967374"/>
                  </a:lnTo>
                  <a:lnTo>
                    <a:pt x="10898772" y="5191315"/>
                  </a:lnTo>
                  <a:lnTo>
                    <a:pt x="11673992" y="5191315"/>
                  </a:lnTo>
                  <a:lnTo>
                    <a:pt x="11673992" y="5187099"/>
                  </a:lnTo>
                  <a:lnTo>
                    <a:pt x="10898772" y="5187099"/>
                  </a:lnTo>
                  <a:lnTo>
                    <a:pt x="10898772" y="4411040"/>
                  </a:lnTo>
                  <a:lnTo>
                    <a:pt x="11673992" y="4411040"/>
                  </a:lnTo>
                  <a:lnTo>
                    <a:pt x="11673992" y="4406824"/>
                  </a:lnTo>
                  <a:lnTo>
                    <a:pt x="10898772" y="4406824"/>
                  </a:lnTo>
                  <a:lnTo>
                    <a:pt x="10898772" y="3630765"/>
                  </a:lnTo>
                  <a:lnTo>
                    <a:pt x="11673992" y="3630765"/>
                  </a:lnTo>
                  <a:lnTo>
                    <a:pt x="11673992" y="3626548"/>
                  </a:lnTo>
                  <a:lnTo>
                    <a:pt x="10898772" y="3626548"/>
                  </a:lnTo>
                  <a:lnTo>
                    <a:pt x="10898772" y="2899397"/>
                  </a:lnTo>
                  <a:lnTo>
                    <a:pt x="11673992" y="2899397"/>
                  </a:lnTo>
                  <a:lnTo>
                    <a:pt x="11673992" y="2895181"/>
                  </a:lnTo>
                  <a:lnTo>
                    <a:pt x="10898772" y="2895181"/>
                  </a:lnTo>
                  <a:lnTo>
                    <a:pt x="10898772" y="2168017"/>
                  </a:lnTo>
                  <a:lnTo>
                    <a:pt x="11673992" y="2168017"/>
                  </a:lnTo>
                  <a:lnTo>
                    <a:pt x="11673992" y="2163800"/>
                  </a:lnTo>
                  <a:lnTo>
                    <a:pt x="10898772" y="2163800"/>
                  </a:lnTo>
                  <a:lnTo>
                    <a:pt x="10898772" y="1338846"/>
                  </a:lnTo>
                  <a:lnTo>
                    <a:pt x="11673992" y="1338846"/>
                  </a:lnTo>
                  <a:lnTo>
                    <a:pt x="11673992" y="1334630"/>
                  </a:lnTo>
                  <a:lnTo>
                    <a:pt x="10898772" y="1334630"/>
                  </a:lnTo>
                  <a:lnTo>
                    <a:pt x="10898772" y="560260"/>
                  </a:lnTo>
                  <a:lnTo>
                    <a:pt x="11673992" y="560260"/>
                  </a:lnTo>
                  <a:lnTo>
                    <a:pt x="11673992" y="556044"/>
                  </a:lnTo>
                  <a:lnTo>
                    <a:pt x="10898772" y="556044"/>
                  </a:lnTo>
                  <a:lnTo>
                    <a:pt x="10898772" y="12"/>
                  </a:lnTo>
                  <a:lnTo>
                    <a:pt x="10894555" y="12"/>
                  </a:lnTo>
                  <a:lnTo>
                    <a:pt x="10894555" y="9868319"/>
                  </a:lnTo>
                  <a:lnTo>
                    <a:pt x="10118915" y="9868319"/>
                  </a:lnTo>
                  <a:lnTo>
                    <a:pt x="10118915" y="9092679"/>
                  </a:lnTo>
                  <a:lnTo>
                    <a:pt x="10894555" y="9092679"/>
                  </a:lnTo>
                  <a:lnTo>
                    <a:pt x="10894555" y="9088476"/>
                  </a:lnTo>
                  <a:lnTo>
                    <a:pt x="10118915" y="9088476"/>
                  </a:lnTo>
                  <a:lnTo>
                    <a:pt x="10118915" y="8312417"/>
                  </a:lnTo>
                  <a:lnTo>
                    <a:pt x="10894555" y="8312417"/>
                  </a:lnTo>
                  <a:lnTo>
                    <a:pt x="10894555" y="8308200"/>
                  </a:lnTo>
                  <a:lnTo>
                    <a:pt x="10118915" y="8308200"/>
                  </a:lnTo>
                  <a:lnTo>
                    <a:pt x="10118915" y="7532141"/>
                  </a:lnTo>
                  <a:lnTo>
                    <a:pt x="10894555" y="7532141"/>
                  </a:lnTo>
                  <a:lnTo>
                    <a:pt x="10894555" y="7527925"/>
                  </a:lnTo>
                  <a:lnTo>
                    <a:pt x="10118915" y="7527925"/>
                  </a:lnTo>
                  <a:lnTo>
                    <a:pt x="10118915" y="6751866"/>
                  </a:lnTo>
                  <a:lnTo>
                    <a:pt x="10894555" y="6751866"/>
                  </a:lnTo>
                  <a:lnTo>
                    <a:pt x="10894555" y="6747650"/>
                  </a:lnTo>
                  <a:lnTo>
                    <a:pt x="10118915" y="6747650"/>
                  </a:lnTo>
                  <a:lnTo>
                    <a:pt x="10118915" y="5971591"/>
                  </a:lnTo>
                  <a:lnTo>
                    <a:pt x="10894555" y="5971591"/>
                  </a:lnTo>
                  <a:lnTo>
                    <a:pt x="10894555" y="5967374"/>
                  </a:lnTo>
                  <a:lnTo>
                    <a:pt x="10118915" y="5967374"/>
                  </a:lnTo>
                  <a:lnTo>
                    <a:pt x="10118915" y="5191315"/>
                  </a:lnTo>
                  <a:lnTo>
                    <a:pt x="10894555" y="5191315"/>
                  </a:lnTo>
                  <a:lnTo>
                    <a:pt x="10894555" y="5187099"/>
                  </a:lnTo>
                  <a:lnTo>
                    <a:pt x="10118915" y="5187099"/>
                  </a:lnTo>
                  <a:lnTo>
                    <a:pt x="10118915" y="4411040"/>
                  </a:lnTo>
                  <a:lnTo>
                    <a:pt x="10894555" y="4411040"/>
                  </a:lnTo>
                  <a:lnTo>
                    <a:pt x="10894555" y="4406824"/>
                  </a:lnTo>
                  <a:lnTo>
                    <a:pt x="10118915" y="4406824"/>
                  </a:lnTo>
                  <a:lnTo>
                    <a:pt x="10118915" y="3630765"/>
                  </a:lnTo>
                  <a:lnTo>
                    <a:pt x="10894555" y="3630765"/>
                  </a:lnTo>
                  <a:lnTo>
                    <a:pt x="10894555" y="3626548"/>
                  </a:lnTo>
                  <a:lnTo>
                    <a:pt x="10118915" y="3626548"/>
                  </a:lnTo>
                  <a:lnTo>
                    <a:pt x="10118915" y="2899397"/>
                  </a:lnTo>
                  <a:lnTo>
                    <a:pt x="10894555" y="2899397"/>
                  </a:lnTo>
                  <a:lnTo>
                    <a:pt x="10894555" y="2895181"/>
                  </a:lnTo>
                  <a:lnTo>
                    <a:pt x="10118915" y="2895181"/>
                  </a:lnTo>
                  <a:lnTo>
                    <a:pt x="10118915" y="2168017"/>
                  </a:lnTo>
                  <a:lnTo>
                    <a:pt x="10894555" y="2168017"/>
                  </a:lnTo>
                  <a:lnTo>
                    <a:pt x="10894555" y="2163800"/>
                  </a:lnTo>
                  <a:lnTo>
                    <a:pt x="10118915" y="2163800"/>
                  </a:lnTo>
                  <a:lnTo>
                    <a:pt x="10118915" y="1338846"/>
                  </a:lnTo>
                  <a:lnTo>
                    <a:pt x="10894555" y="1338846"/>
                  </a:lnTo>
                  <a:lnTo>
                    <a:pt x="10894555" y="1334630"/>
                  </a:lnTo>
                  <a:lnTo>
                    <a:pt x="10118915" y="1334630"/>
                  </a:lnTo>
                  <a:lnTo>
                    <a:pt x="10118915" y="560260"/>
                  </a:lnTo>
                  <a:lnTo>
                    <a:pt x="10894555" y="560260"/>
                  </a:lnTo>
                  <a:lnTo>
                    <a:pt x="10894555" y="556044"/>
                  </a:lnTo>
                  <a:lnTo>
                    <a:pt x="10118915" y="556044"/>
                  </a:lnTo>
                  <a:lnTo>
                    <a:pt x="10118915" y="12"/>
                  </a:lnTo>
                  <a:lnTo>
                    <a:pt x="10114699" y="12"/>
                  </a:lnTo>
                  <a:lnTo>
                    <a:pt x="10114699" y="9868319"/>
                  </a:lnTo>
                  <a:lnTo>
                    <a:pt x="9152331" y="9868319"/>
                  </a:lnTo>
                  <a:lnTo>
                    <a:pt x="9152331" y="9092679"/>
                  </a:lnTo>
                  <a:lnTo>
                    <a:pt x="10114699" y="9092679"/>
                  </a:lnTo>
                  <a:lnTo>
                    <a:pt x="10114699" y="9088476"/>
                  </a:lnTo>
                  <a:lnTo>
                    <a:pt x="9152331" y="9088476"/>
                  </a:lnTo>
                  <a:lnTo>
                    <a:pt x="9152331" y="8312417"/>
                  </a:lnTo>
                  <a:lnTo>
                    <a:pt x="10114699" y="8312417"/>
                  </a:lnTo>
                  <a:lnTo>
                    <a:pt x="10114699" y="8308200"/>
                  </a:lnTo>
                  <a:lnTo>
                    <a:pt x="9152331" y="8308200"/>
                  </a:lnTo>
                  <a:lnTo>
                    <a:pt x="9152331" y="7532141"/>
                  </a:lnTo>
                  <a:lnTo>
                    <a:pt x="10114699" y="7532141"/>
                  </a:lnTo>
                  <a:lnTo>
                    <a:pt x="10114699" y="7527925"/>
                  </a:lnTo>
                  <a:lnTo>
                    <a:pt x="9152331" y="7527925"/>
                  </a:lnTo>
                  <a:lnTo>
                    <a:pt x="9152331" y="6751866"/>
                  </a:lnTo>
                  <a:lnTo>
                    <a:pt x="10114699" y="6751866"/>
                  </a:lnTo>
                  <a:lnTo>
                    <a:pt x="10114699" y="6747650"/>
                  </a:lnTo>
                  <a:lnTo>
                    <a:pt x="9152331" y="6747650"/>
                  </a:lnTo>
                  <a:lnTo>
                    <a:pt x="9152331" y="5971591"/>
                  </a:lnTo>
                  <a:lnTo>
                    <a:pt x="10114699" y="5971591"/>
                  </a:lnTo>
                  <a:lnTo>
                    <a:pt x="10114699" y="5967374"/>
                  </a:lnTo>
                  <a:lnTo>
                    <a:pt x="9152331" y="5967374"/>
                  </a:lnTo>
                  <a:lnTo>
                    <a:pt x="9152331" y="5191315"/>
                  </a:lnTo>
                  <a:lnTo>
                    <a:pt x="10114699" y="5191315"/>
                  </a:lnTo>
                  <a:lnTo>
                    <a:pt x="10114699" y="5187099"/>
                  </a:lnTo>
                  <a:lnTo>
                    <a:pt x="9152331" y="5187099"/>
                  </a:lnTo>
                  <a:lnTo>
                    <a:pt x="9152331" y="4411040"/>
                  </a:lnTo>
                  <a:lnTo>
                    <a:pt x="10114699" y="4411040"/>
                  </a:lnTo>
                  <a:lnTo>
                    <a:pt x="10114699" y="4406824"/>
                  </a:lnTo>
                  <a:lnTo>
                    <a:pt x="9152331" y="4406824"/>
                  </a:lnTo>
                  <a:lnTo>
                    <a:pt x="9152331" y="3630765"/>
                  </a:lnTo>
                  <a:lnTo>
                    <a:pt x="10114699" y="3630765"/>
                  </a:lnTo>
                  <a:lnTo>
                    <a:pt x="10114699" y="3626548"/>
                  </a:lnTo>
                  <a:lnTo>
                    <a:pt x="9152331" y="3626548"/>
                  </a:lnTo>
                  <a:lnTo>
                    <a:pt x="9152331" y="2899397"/>
                  </a:lnTo>
                  <a:lnTo>
                    <a:pt x="10114699" y="2899397"/>
                  </a:lnTo>
                  <a:lnTo>
                    <a:pt x="10114699" y="2895181"/>
                  </a:lnTo>
                  <a:lnTo>
                    <a:pt x="9152331" y="2895181"/>
                  </a:lnTo>
                  <a:lnTo>
                    <a:pt x="9152331" y="2168017"/>
                  </a:lnTo>
                  <a:lnTo>
                    <a:pt x="10114699" y="2168017"/>
                  </a:lnTo>
                  <a:lnTo>
                    <a:pt x="10114699" y="2163800"/>
                  </a:lnTo>
                  <a:lnTo>
                    <a:pt x="9152331" y="2163800"/>
                  </a:lnTo>
                  <a:lnTo>
                    <a:pt x="9152331" y="1338846"/>
                  </a:lnTo>
                  <a:lnTo>
                    <a:pt x="10114699" y="1338846"/>
                  </a:lnTo>
                  <a:lnTo>
                    <a:pt x="10114699" y="1334630"/>
                  </a:lnTo>
                  <a:lnTo>
                    <a:pt x="9152331" y="1334630"/>
                  </a:lnTo>
                  <a:lnTo>
                    <a:pt x="9152331" y="560260"/>
                  </a:lnTo>
                  <a:lnTo>
                    <a:pt x="10114699" y="560260"/>
                  </a:lnTo>
                  <a:lnTo>
                    <a:pt x="10114699" y="556044"/>
                  </a:lnTo>
                  <a:lnTo>
                    <a:pt x="9152331" y="556044"/>
                  </a:lnTo>
                  <a:lnTo>
                    <a:pt x="9152331" y="12"/>
                  </a:lnTo>
                  <a:lnTo>
                    <a:pt x="9148115" y="12"/>
                  </a:lnTo>
                  <a:lnTo>
                    <a:pt x="9148115" y="10287000"/>
                  </a:lnTo>
                  <a:lnTo>
                    <a:pt x="9152331" y="10287000"/>
                  </a:lnTo>
                  <a:lnTo>
                    <a:pt x="9152331" y="9872535"/>
                  </a:lnTo>
                  <a:lnTo>
                    <a:pt x="10114699" y="9872535"/>
                  </a:lnTo>
                  <a:lnTo>
                    <a:pt x="10114699" y="10287000"/>
                  </a:lnTo>
                  <a:lnTo>
                    <a:pt x="10118915" y="10287000"/>
                  </a:lnTo>
                  <a:lnTo>
                    <a:pt x="10118915" y="9872535"/>
                  </a:lnTo>
                  <a:lnTo>
                    <a:pt x="10894555" y="9872535"/>
                  </a:lnTo>
                  <a:lnTo>
                    <a:pt x="10894555" y="10287000"/>
                  </a:lnTo>
                  <a:lnTo>
                    <a:pt x="10898772" y="10287000"/>
                  </a:lnTo>
                  <a:lnTo>
                    <a:pt x="10898772" y="9872535"/>
                  </a:lnTo>
                  <a:lnTo>
                    <a:pt x="11673992" y="9872535"/>
                  </a:lnTo>
                  <a:lnTo>
                    <a:pt x="11673992" y="10287000"/>
                  </a:lnTo>
                  <a:lnTo>
                    <a:pt x="11678209" y="10287000"/>
                  </a:lnTo>
                  <a:lnTo>
                    <a:pt x="11678209" y="9872535"/>
                  </a:lnTo>
                  <a:lnTo>
                    <a:pt x="12486716" y="9872535"/>
                  </a:lnTo>
                  <a:lnTo>
                    <a:pt x="12486716" y="10287000"/>
                  </a:lnTo>
                  <a:lnTo>
                    <a:pt x="12490933" y="10287000"/>
                  </a:lnTo>
                  <a:lnTo>
                    <a:pt x="12490933" y="9872535"/>
                  </a:lnTo>
                  <a:lnTo>
                    <a:pt x="13258140" y="9872535"/>
                  </a:lnTo>
                  <a:lnTo>
                    <a:pt x="13258140" y="10287000"/>
                  </a:lnTo>
                  <a:lnTo>
                    <a:pt x="13262356" y="10287000"/>
                  </a:lnTo>
                  <a:lnTo>
                    <a:pt x="13262356" y="9872535"/>
                  </a:lnTo>
                  <a:lnTo>
                    <a:pt x="14029563" y="9872535"/>
                  </a:lnTo>
                  <a:lnTo>
                    <a:pt x="14029563" y="10287000"/>
                  </a:lnTo>
                  <a:lnTo>
                    <a:pt x="14033780" y="10287000"/>
                  </a:lnTo>
                  <a:lnTo>
                    <a:pt x="14033780" y="9872535"/>
                  </a:lnTo>
                  <a:lnTo>
                    <a:pt x="14800987" y="9872535"/>
                  </a:lnTo>
                  <a:lnTo>
                    <a:pt x="14800987" y="10287000"/>
                  </a:lnTo>
                  <a:lnTo>
                    <a:pt x="14805203" y="10287000"/>
                  </a:lnTo>
                  <a:lnTo>
                    <a:pt x="14805203" y="9872535"/>
                  </a:lnTo>
                  <a:lnTo>
                    <a:pt x="15580843" y="9872535"/>
                  </a:lnTo>
                  <a:lnTo>
                    <a:pt x="15580843" y="10287000"/>
                  </a:lnTo>
                  <a:lnTo>
                    <a:pt x="15585047" y="10287000"/>
                  </a:lnTo>
                  <a:lnTo>
                    <a:pt x="15585047" y="9872535"/>
                  </a:lnTo>
                  <a:lnTo>
                    <a:pt x="16360686" y="9872535"/>
                  </a:lnTo>
                  <a:lnTo>
                    <a:pt x="16360686" y="10287000"/>
                  </a:lnTo>
                  <a:lnTo>
                    <a:pt x="16364903" y="10287000"/>
                  </a:lnTo>
                  <a:lnTo>
                    <a:pt x="16364903" y="9872535"/>
                  </a:lnTo>
                  <a:lnTo>
                    <a:pt x="17173004" y="9872535"/>
                  </a:lnTo>
                  <a:lnTo>
                    <a:pt x="17173004" y="10287000"/>
                  </a:lnTo>
                  <a:lnTo>
                    <a:pt x="17177220" y="10287000"/>
                  </a:lnTo>
                  <a:lnTo>
                    <a:pt x="17177220" y="9872535"/>
                  </a:lnTo>
                  <a:lnTo>
                    <a:pt x="17944427" y="9872535"/>
                  </a:lnTo>
                  <a:lnTo>
                    <a:pt x="17944427" y="10287000"/>
                  </a:lnTo>
                  <a:lnTo>
                    <a:pt x="17948644" y="10287000"/>
                  </a:lnTo>
                  <a:lnTo>
                    <a:pt x="17948644" y="9872535"/>
                  </a:lnTo>
                  <a:lnTo>
                    <a:pt x="18287988" y="9872535"/>
                  </a:lnTo>
                  <a:lnTo>
                    <a:pt x="18287988" y="9868319"/>
                  </a:lnTo>
                  <a:lnTo>
                    <a:pt x="17948644" y="9868319"/>
                  </a:lnTo>
                  <a:lnTo>
                    <a:pt x="17948644" y="9092679"/>
                  </a:lnTo>
                  <a:lnTo>
                    <a:pt x="18287988" y="9092679"/>
                  </a:lnTo>
                  <a:lnTo>
                    <a:pt x="18287988" y="9088476"/>
                  </a:lnTo>
                  <a:lnTo>
                    <a:pt x="17948644" y="9088476"/>
                  </a:lnTo>
                  <a:lnTo>
                    <a:pt x="17948644" y="8312417"/>
                  </a:lnTo>
                  <a:lnTo>
                    <a:pt x="18287988" y="8312417"/>
                  </a:lnTo>
                  <a:lnTo>
                    <a:pt x="18287988" y="8308200"/>
                  </a:lnTo>
                  <a:lnTo>
                    <a:pt x="17948644" y="8308200"/>
                  </a:lnTo>
                  <a:lnTo>
                    <a:pt x="17948644" y="7532141"/>
                  </a:lnTo>
                  <a:lnTo>
                    <a:pt x="18287988" y="7532141"/>
                  </a:lnTo>
                  <a:lnTo>
                    <a:pt x="18287988" y="7527925"/>
                  </a:lnTo>
                  <a:lnTo>
                    <a:pt x="17948644" y="7527925"/>
                  </a:lnTo>
                  <a:lnTo>
                    <a:pt x="17948644" y="6751866"/>
                  </a:lnTo>
                  <a:lnTo>
                    <a:pt x="18287988" y="6751866"/>
                  </a:lnTo>
                  <a:lnTo>
                    <a:pt x="18287988" y="6747650"/>
                  </a:lnTo>
                  <a:lnTo>
                    <a:pt x="17948644" y="6747650"/>
                  </a:lnTo>
                  <a:lnTo>
                    <a:pt x="17948644" y="5971591"/>
                  </a:lnTo>
                  <a:lnTo>
                    <a:pt x="18287988" y="5971591"/>
                  </a:lnTo>
                  <a:lnTo>
                    <a:pt x="18287988" y="5967374"/>
                  </a:lnTo>
                  <a:lnTo>
                    <a:pt x="17948644" y="5967374"/>
                  </a:lnTo>
                  <a:lnTo>
                    <a:pt x="17948644" y="5191315"/>
                  </a:lnTo>
                  <a:lnTo>
                    <a:pt x="18287988" y="5191315"/>
                  </a:lnTo>
                  <a:lnTo>
                    <a:pt x="18287988" y="5187099"/>
                  </a:lnTo>
                  <a:lnTo>
                    <a:pt x="17948644" y="5187099"/>
                  </a:lnTo>
                  <a:lnTo>
                    <a:pt x="17948644" y="4411040"/>
                  </a:lnTo>
                  <a:lnTo>
                    <a:pt x="18287988" y="4411040"/>
                  </a:lnTo>
                  <a:lnTo>
                    <a:pt x="18287988" y="4406824"/>
                  </a:lnTo>
                  <a:lnTo>
                    <a:pt x="17948644" y="4406824"/>
                  </a:lnTo>
                  <a:lnTo>
                    <a:pt x="17948644" y="3630765"/>
                  </a:lnTo>
                  <a:lnTo>
                    <a:pt x="18287988" y="3630765"/>
                  </a:lnTo>
                  <a:lnTo>
                    <a:pt x="18287988" y="3626548"/>
                  </a:lnTo>
                  <a:lnTo>
                    <a:pt x="17948644" y="3626548"/>
                  </a:lnTo>
                  <a:lnTo>
                    <a:pt x="17948644" y="2899397"/>
                  </a:lnTo>
                  <a:lnTo>
                    <a:pt x="18287988" y="2899397"/>
                  </a:lnTo>
                  <a:lnTo>
                    <a:pt x="18287988" y="2895181"/>
                  </a:lnTo>
                  <a:lnTo>
                    <a:pt x="17948644" y="2895181"/>
                  </a:lnTo>
                  <a:lnTo>
                    <a:pt x="17948644" y="2168017"/>
                  </a:lnTo>
                  <a:lnTo>
                    <a:pt x="18287988" y="2168017"/>
                  </a:lnTo>
                  <a:lnTo>
                    <a:pt x="18287988" y="2163800"/>
                  </a:lnTo>
                  <a:lnTo>
                    <a:pt x="17948644" y="2163800"/>
                  </a:lnTo>
                  <a:lnTo>
                    <a:pt x="17948644" y="1338846"/>
                  </a:lnTo>
                  <a:lnTo>
                    <a:pt x="18287988" y="1338846"/>
                  </a:lnTo>
                  <a:lnTo>
                    <a:pt x="18287988" y="1334630"/>
                  </a:lnTo>
                  <a:lnTo>
                    <a:pt x="17948644" y="1334630"/>
                  </a:lnTo>
                  <a:lnTo>
                    <a:pt x="17948644" y="560260"/>
                  </a:lnTo>
                  <a:lnTo>
                    <a:pt x="18287988" y="560260"/>
                  </a:lnTo>
                  <a:lnTo>
                    <a:pt x="18287988" y="5560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09536" y="8777483"/>
              <a:ext cx="6466840" cy="1314450"/>
            </a:xfrm>
            <a:custGeom>
              <a:avLst/>
              <a:gdLst/>
              <a:ahLst/>
              <a:cxnLst/>
              <a:rect l="l" t="t" r="r" b="b"/>
              <a:pathLst>
                <a:path w="6466840" h="1314450">
                  <a:moveTo>
                    <a:pt x="5812002" y="1313845"/>
                  </a:moveTo>
                  <a:lnTo>
                    <a:pt x="656922" y="1313845"/>
                  </a:lnTo>
                  <a:lnTo>
                    <a:pt x="607895" y="1312044"/>
                  </a:lnTo>
                  <a:lnTo>
                    <a:pt x="559847" y="1306723"/>
                  </a:lnTo>
                  <a:lnTo>
                    <a:pt x="512904" y="1298010"/>
                  </a:lnTo>
                  <a:lnTo>
                    <a:pt x="467194" y="1286032"/>
                  </a:lnTo>
                  <a:lnTo>
                    <a:pt x="422844" y="1270916"/>
                  </a:lnTo>
                  <a:lnTo>
                    <a:pt x="379980" y="1252789"/>
                  </a:lnTo>
                  <a:lnTo>
                    <a:pt x="338730" y="1231779"/>
                  </a:lnTo>
                  <a:lnTo>
                    <a:pt x="299221" y="1208011"/>
                  </a:lnTo>
                  <a:lnTo>
                    <a:pt x="261580" y="1181614"/>
                  </a:lnTo>
                  <a:lnTo>
                    <a:pt x="225933" y="1152713"/>
                  </a:lnTo>
                  <a:lnTo>
                    <a:pt x="192408" y="1121437"/>
                  </a:lnTo>
                  <a:lnTo>
                    <a:pt x="161132" y="1087912"/>
                  </a:lnTo>
                  <a:lnTo>
                    <a:pt x="132231" y="1052266"/>
                  </a:lnTo>
                  <a:lnTo>
                    <a:pt x="105834" y="1014624"/>
                  </a:lnTo>
                  <a:lnTo>
                    <a:pt x="82066" y="975115"/>
                  </a:lnTo>
                  <a:lnTo>
                    <a:pt x="61056" y="933865"/>
                  </a:lnTo>
                  <a:lnTo>
                    <a:pt x="42929" y="891001"/>
                  </a:lnTo>
                  <a:lnTo>
                    <a:pt x="27813" y="846651"/>
                  </a:lnTo>
                  <a:lnTo>
                    <a:pt x="15835" y="800941"/>
                  </a:lnTo>
                  <a:lnTo>
                    <a:pt x="7122" y="753998"/>
                  </a:lnTo>
                  <a:lnTo>
                    <a:pt x="1801" y="705950"/>
                  </a:lnTo>
                  <a:lnTo>
                    <a:pt x="0" y="656923"/>
                  </a:lnTo>
                  <a:lnTo>
                    <a:pt x="1801" y="607896"/>
                  </a:lnTo>
                  <a:lnTo>
                    <a:pt x="7122" y="559847"/>
                  </a:lnTo>
                  <a:lnTo>
                    <a:pt x="15835" y="512905"/>
                  </a:lnTo>
                  <a:lnTo>
                    <a:pt x="27813" y="467194"/>
                  </a:lnTo>
                  <a:lnTo>
                    <a:pt x="42929" y="422844"/>
                  </a:lnTo>
                  <a:lnTo>
                    <a:pt x="61056" y="379980"/>
                  </a:lnTo>
                  <a:lnTo>
                    <a:pt x="82066" y="338730"/>
                  </a:lnTo>
                  <a:lnTo>
                    <a:pt x="105834" y="299221"/>
                  </a:lnTo>
                  <a:lnTo>
                    <a:pt x="132231" y="261579"/>
                  </a:lnTo>
                  <a:lnTo>
                    <a:pt x="161132" y="225933"/>
                  </a:lnTo>
                  <a:lnTo>
                    <a:pt x="192408" y="192408"/>
                  </a:lnTo>
                  <a:lnTo>
                    <a:pt x="225933" y="161132"/>
                  </a:lnTo>
                  <a:lnTo>
                    <a:pt x="261580" y="132231"/>
                  </a:lnTo>
                  <a:lnTo>
                    <a:pt x="299221" y="105834"/>
                  </a:lnTo>
                  <a:lnTo>
                    <a:pt x="338730" y="82066"/>
                  </a:lnTo>
                  <a:lnTo>
                    <a:pt x="379980" y="61056"/>
                  </a:lnTo>
                  <a:lnTo>
                    <a:pt x="422844" y="42929"/>
                  </a:lnTo>
                  <a:lnTo>
                    <a:pt x="467194" y="27813"/>
                  </a:lnTo>
                  <a:lnTo>
                    <a:pt x="512904" y="15835"/>
                  </a:lnTo>
                  <a:lnTo>
                    <a:pt x="559847" y="7122"/>
                  </a:lnTo>
                  <a:lnTo>
                    <a:pt x="607895" y="1802"/>
                  </a:lnTo>
                  <a:lnTo>
                    <a:pt x="656922" y="0"/>
                  </a:lnTo>
                  <a:lnTo>
                    <a:pt x="5812002" y="0"/>
                  </a:lnTo>
                  <a:lnTo>
                    <a:pt x="5861029" y="1802"/>
                  </a:lnTo>
                  <a:lnTo>
                    <a:pt x="5909077" y="7122"/>
                  </a:lnTo>
                  <a:lnTo>
                    <a:pt x="5956020" y="15835"/>
                  </a:lnTo>
                  <a:lnTo>
                    <a:pt x="6001730" y="27813"/>
                  </a:lnTo>
                  <a:lnTo>
                    <a:pt x="6046080" y="42929"/>
                  </a:lnTo>
                  <a:lnTo>
                    <a:pt x="6088944" y="61056"/>
                  </a:lnTo>
                  <a:lnTo>
                    <a:pt x="6130194" y="82066"/>
                  </a:lnTo>
                  <a:lnTo>
                    <a:pt x="6169703" y="105834"/>
                  </a:lnTo>
                  <a:lnTo>
                    <a:pt x="6207345" y="132231"/>
                  </a:lnTo>
                  <a:lnTo>
                    <a:pt x="6242992" y="161132"/>
                  </a:lnTo>
                  <a:lnTo>
                    <a:pt x="6276517" y="192408"/>
                  </a:lnTo>
                  <a:lnTo>
                    <a:pt x="6307793" y="225933"/>
                  </a:lnTo>
                  <a:lnTo>
                    <a:pt x="6336693" y="261579"/>
                  </a:lnTo>
                  <a:lnTo>
                    <a:pt x="6363091" y="299221"/>
                  </a:lnTo>
                  <a:lnTo>
                    <a:pt x="6386858" y="338730"/>
                  </a:lnTo>
                  <a:lnTo>
                    <a:pt x="6407869" y="379980"/>
                  </a:lnTo>
                  <a:lnTo>
                    <a:pt x="6425996" y="422844"/>
                  </a:lnTo>
                  <a:lnTo>
                    <a:pt x="6441111" y="467194"/>
                  </a:lnTo>
                  <a:lnTo>
                    <a:pt x="6453089" y="512905"/>
                  </a:lnTo>
                  <a:lnTo>
                    <a:pt x="6461802" y="559847"/>
                  </a:lnTo>
                  <a:lnTo>
                    <a:pt x="6466585" y="603035"/>
                  </a:lnTo>
                  <a:lnTo>
                    <a:pt x="6466585" y="710810"/>
                  </a:lnTo>
                  <a:lnTo>
                    <a:pt x="6461802" y="753998"/>
                  </a:lnTo>
                  <a:lnTo>
                    <a:pt x="6453089" y="800941"/>
                  </a:lnTo>
                  <a:lnTo>
                    <a:pt x="6441111" y="846651"/>
                  </a:lnTo>
                  <a:lnTo>
                    <a:pt x="6425996" y="891001"/>
                  </a:lnTo>
                  <a:lnTo>
                    <a:pt x="6407869" y="933865"/>
                  </a:lnTo>
                  <a:lnTo>
                    <a:pt x="6386858" y="975115"/>
                  </a:lnTo>
                  <a:lnTo>
                    <a:pt x="6363091" y="1014624"/>
                  </a:lnTo>
                  <a:lnTo>
                    <a:pt x="6336693" y="1052266"/>
                  </a:lnTo>
                  <a:lnTo>
                    <a:pt x="6307793" y="1087912"/>
                  </a:lnTo>
                  <a:lnTo>
                    <a:pt x="6276517" y="1121437"/>
                  </a:lnTo>
                  <a:lnTo>
                    <a:pt x="6242992" y="1152713"/>
                  </a:lnTo>
                  <a:lnTo>
                    <a:pt x="6207345" y="1181614"/>
                  </a:lnTo>
                  <a:lnTo>
                    <a:pt x="6169703" y="1208011"/>
                  </a:lnTo>
                  <a:lnTo>
                    <a:pt x="6130194" y="1231779"/>
                  </a:lnTo>
                  <a:lnTo>
                    <a:pt x="6088944" y="1252789"/>
                  </a:lnTo>
                  <a:lnTo>
                    <a:pt x="6046080" y="1270916"/>
                  </a:lnTo>
                  <a:lnTo>
                    <a:pt x="6001730" y="1286032"/>
                  </a:lnTo>
                  <a:lnTo>
                    <a:pt x="5956020" y="1298010"/>
                  </a:lnTo>
                  <a:lnTo>
                    <a:pt x="5909077" y="1306723"/>
                  </a:lnTo>
                  <a:lnTo>
                    <a:pt x="5861029" y="1312044"/>
                  </a:lnTo>
                  <a:lnTo>
                    <a:pt x="5812002" y="1313845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09826" y="8777483"/>
              <a:ext cx="6467475" cy="1313815"/>
            </a:xfrm>
            <a:custGeom>
              <a:avLst/>
              <a:gdLst/>
              <a:ahLst/>
              <a:cxnLst/>
              <a:rect l="l" t="t" r="r" b="b"/>
              <a:pathLst>
                <a:path w="6467475" h="1313815">
                  <a:moveTo>
                    <a:pt x="6467185" y="685415"/>
                  </a:moveTo>
                  <a:lnTo>
                    <a:pt x="6461113" y="753917"/>
                  </a:lnTo>
                  <a:lnTo>
                    <a:pt x="6452401" y="800855"/>
                  </a:lnTo>
                  <a:lnTo>
                    <a:pt x="6440424" y="846560"/>
                  </a:lnTo>
                  <a:lnTo>
                    <a:pt x="6425310" y="890906"/>
                  </a:lnTo>
                  <a:lnTo>
                    <a:pt x="6407185" y="933765"/>
                  </a:lnTo>
                  <a:lnTo>
                    <a:pt x="6386177" y="975011"/>
                  </a:lnTo>
                  <a:lnTo>
                    <a:pt x="6362412" y="1014516"/>
                  </a:lnTo>
                  <a:lnTo>
                    <a:pt x="6336017" y="1052153"/>
                  </a:lnTo>
                  <a:lnTo>
                    <a:pt x="6307120" y="1087796"/>
                  </a:lnTo>
                  <a:lnTo>
                    <a:pt x="6275847" y="1121318"/>
                  </a:lnTo>
                  <a:lnTo>
                    <a:pt x="6242325" y="1152591"/>
                  </a:lnTo>
                  <a:lnTo>
                    <a:pt x="6206683" y="1181488"/>
                  </a:lnTo>
                  <a:lnTo>
                    <a:pt x="6169045" y="1207882"/>
                  </a:lnTo>
                  <a:lnTo>
                    <a:pt x="6129540" y="1231647"/>
                  </a:lnTo>
                  <a:lnTo>
                    <a:pt x="6088294" y="1252656"/>
                  </a:lnTo>
                  <a:lnTo>
                    <a:pt x="6045435" y="1270781"/>
                  </a:lnTo>
                  <a:lnTo>
                    <a:pt x="6001090" y="1285895"/>
                  </a:lnTo>
                  <a:lnTo>
                    <a:pt x="5955384" y="1297871"/>
                  </a:lnTo>
                  <a:lnTo>
                    <a:pt x="5908447" y="1306583"/>
                  </a:lnTo>
                  <a:lnTo>
                    <a:pt x="5860403" y="1311904"/>
                  </a:lnTo>
                  <a:lnTo>
                    <a:pt x="5811382" y="1313705"/>
                  </a:lnTo>
                  <a:lnTo>
                    <a:pt x="656852" y="1313705"/>
                  </a:lnTo>
                  <a:lnTo>
                    <a:pt x="607831" y="1311904"/>
                  </a:lnTo>
                  <a:lnTo>
                    <a:pt x="559787" y="1306583"/>
                  </a:lnTo>
                  <a:lnTo>
                    <a:pt x="512850" y="1297871"/>
                  </a:lnTo>
                  <a:lnTo>
                    <a:pt x="467144" y="1285895"/>
                  </a:lnTo>
                  <a:lnTo>
                    <a:pt x="422799" y="1270781"/>
                  </a:lnTo>
                  <a:lnTo>
                    <a:pt x="379940" y="1252656"/>
                  </a:lnTo>
                  <a:lnTo>
                    <a:pt x="338694" y="1231647"/>
                  </a:lnTo>
                  <a:lnTo>
                    <a:pt x="299189" y="1207882"/>
                  </a:lnTo>
                  <a:lnTo>
                    <a:pt x="261551" y="1181488"/>
                  </a:lnTo>
                  <a:lnTo>
                    <a:pt x="225908" y="1152590"/>
                  </a:lnTo>
                  <a:lnTo>
                    <a:pt x="192387" y="1121317"/>
                  </a:lnTo>
                  <a:lnTo>
                    <a:pt x="161114" y="1087796"/>
                  </a:lnTo>
                  <a:lnTo>
                    <a:pt x="132217" y="1052153"/>
                  </a:lnTo>
                  <a:lnTo>
                    <a:pt x="105822" y="1014516"/>
                  </a:lnTo>
                  <a:lnTo>
                    <a:pt x="82057" y="975010"/>
                  </a:lnTo>
                  <a:lnTo>
                    <a:pt x="61049" y="933765"/>
                  </a:lnTo>
                  <a:lnTo>
                    <a:pt x="42924" y="890906"/>
                  </a:lnTo>
                  <a:lnTo>
                    <a:pt x="27810" y="846560"/>
                  </a:lnTo>
                  <a:lnTo>
                    <a:pt x="15833" y="800855"/>
                  </a:lnTo>
                  <a:lnTo>
                    <a:pt x="7121" y="753917"/>
                  </a:lnTo>
                  <a:lnTo>
                    <a:pt x="1801" y="705874"/>
                  </a:lnTo>
                  <a:lnTo>
                    <a:pt x="0" y="656852"/>
                  </a:lnTo>
                  <a:lnTo>
                    <a:pt x="1801" y="607831"/>
                  </a:lnTo>
                  <a:lnTo>
                    <a:pt x="7121" y="559787"/>
                  </a:lnTo>
                  <a:lnTo>
                    <a:pt x="15833" y="512850"/>
                  </a:lnTo>
                  <a:lnTo>
                    <a:pt x="27810" y="467144"/>
                  </a:lnTo>
                  <a:lnTo>
                    <a:pt x="42924" y="422799"/>
                  </a:lnTo>
                  <a:lnTo>
                    <a:pt x="61049" y="379940"/>
                  </a:lnTo>
                  <a:lnTo>
                    <a:pt x="82057" y="338694"/>
                  </a:lnTo>
                  <a:lnTo>
                    <a:pt x="105823" y="299189"/>
                  </a:lnTo>
                  <a:lnTo>
                    <a:pt x="132217" y="261552"/>
                  </a:lnTo>
                  <a:lnTo>
                    <a:pt x="161114" y="225909"/>
                  </a:lnTo>
                  <a:lnTo>
                    <a:pt x="192387" y="192387"/>
                  </a:lnTo>
                  <a:lnTo>
                    <a:pt x="225909" y="161114"/>
                  </a:lnTo>
                  <a:lnTo>
                    <a:pt x="261552" y="132217"/>
                  </a:lnTo>
                  <a:lnTo>
                    <a:pt x="299189" y="105823"/>
                  </a:lnTo>
                  <a:lnTo>
                    <a:pt x="338694" y="82057"/>
                  </a:lnTo>
                  <a:lnTo>
                    <a:pt x="379940" y="61049"/>
                  </a:lnTo>
                  <a:lnTo>
                    <a:pt x="422799" y="42924"/>
                  </a:lnTo>
                  <a:lnTo>
                    <a:pt x="467145" y="27810"/>
                  </a:lnTo>
                  <a:lnTo>
                    <a:pt x="512850" y="15833"/>
                  </a:lnTo>
                  <a:lnTo>
                    <a:pt x="559787" y="7121"/>
                  </a:lnTo>
                  <a:lnTo>
                    <a:pt x="607831" y="1801"/>
                  </a:lnTo>
                  <a:lnTo>
                    <a:pt x="656852" y="0"/>
                  </a:lnTo>
                  <a:lnTo>
                    <a:pt x="5811382" y="0"/>
                  </a:lnTo>
                  <a:lnTo>
                    <a:pt x="5860403" y="1801"/>
                  </a:lnTo>
                  <a:lnTo>
                    <a:pt x="5908447" y="7121"/>
                  </a:lnTo>
                  <a:lnTo>
                    <a:pt x="5955384" y="15833"/>
                  </a:lnTo>
                  <a:lnTo>
                    <a:pt x="6001089" y="27810"/>
                  </a:lnTo>
                  <a:lnTo>
                    <a:pt x="6045435" y="42924"/>
                  </a:lnTo>
                  <a:lnTo>
                    <a:pt x="6088294" y="61049"/>
                  </a:lnTo>
                  <a:lnTo>
                    <a:pt x="6129540" y="82057"/>
                  </a:lnTo>
                  <a:lnTo>
                    <a:pt x="6169045" y="105822"/>
                  </a:lnTo>
                  <a:lnTo>
                    <a:pt x="6206682" y="132217"/>
                  </a:lnTo>
                  <a:lnTo>
                    <a:pt x="6242325" y="161114"/>
                  </a:lnTo>
                  <a:lnTo>
                    <a:pt x="6275847" y="192387"/>
                  </a:lnTo>
                  <a:lnTo>
                    <a:pt x="6307119" y="225908"/>
                  </a:lnTo>
                  <a:lnTo>
                    <a:pt x="6336017" y="261551"/>
                  </a:lnTo>
                  <a:lnTo>
                    <a:pt x="6362411" y="299189"/>
                  </a:lnTo>
                  <a:lnTo>
                    <a:pt x="6386176" y="338694"/>
                  </a:lnTo>
                  <a:lnTo>
                    <a:pt x="6407185" y="379939"/>
                  </a:lnTo>
                  <a:lnTo>
                    <a:pt x="6425310" y="422799"/>
                  </a:lnTo>
                  <a:lnTo>
                    <a:pt x="6440424" y="467144"/>
                  </a:lnTo>
                  <a:lnTo>
                    <a:pt x="6452401" y="512850"/>
                  </a:lnTo>
                  <a:lnTo>
                    <a:pt x="6461113" y="559787"/>
                  </a:lnTo>
                  <a:lnTo>
                    <a:pt x="6466433" y="607831"/>
                  </a:lnTo>
                  <a:lnTo>
                    <a:pt x="6467184" y="628290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734603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 rot="60000">
            <a:off x="3907876" y="2098882"/>
            <a:ext cx="10462815" cy="191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40"/>
              </a:lnSpc>
            </a:pPr>
            <a:r>
              <a:rPr sz="15100" spc="55" dirty="0">
                <a:solidFill>
                  <a:srgbClr val="FFFAF5"/>
                </a:solidFill>
                <a:latin typeface="Verdana"/>
                <a:cs typeface="Verdana"/>
              </a:rPr>
              <a:t>LEARNING</a:t>
            </a:r>
            <a:endParaRPr sz="151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 rot="21480000">
            <a:off x="6771042" y="4859316"/>
            <a:ext cx="4765829" cy="198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4"/>
              </a:lnSpc>
            </a:pPr>
            <a:r>
              <a:rPr sz="15600" b="0" spc="-409" dirty="0">
                <a:solidFill>
                  <a:srgbClr val="FFFAF5"/>
                </a:solidFill>
                <a:latin typeface="Bookman Old Style"/>
                <a:cs typeface="Bookman Old Style"/>
              </a:rPr>
              <a:t>LOG</a:t>
            </a:r>
            <a:endParaRPr sz="15600">
              <a:latin typeface="Bookman Old Style"/>
              <a:cs typeface="Bookman Old Style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2060416"/>
            <a:ext cx="18288000" cy="8227059"/>
            <a:chOff x="0" y="2060416"/>
            <a:chExt cx="18288000" cy="8227059"/>
          </a:xfrm>
        </p:grpSpPr>
        <p:sp>
          <p:nvSpPr>
            <p:cNvPr id="22" name="object 22"/>
            <p:cNvSpPr/>
            <p:nvPr/>
          </p:nvSpPr>
          <p:spPr>
            <a:xfrm>
              <a:off x="14897352" y="8321861"/>
              <a:ext cx="3390900" cy="1965325"/>
            </a:xfrm>
            <a:custGeom>
              <a:avLst/>
              <a:gdLst/>
              <a:ahLst/>
              <a:cxnLst/>
              <a:rect l="l" t="t" r="r" b="b"/>
              <a:pathLst>
                <a:path w="3390900" h="1965325">
                  <a:moveTo>
                    <a:pt x="3390647" y="1224937"/>
                  </a:moveTo>
                  <a:lnTo>
                    <a:pt x="3176407" y="1224937"/>
                  </a:lnTo>
                  <a:lnTo>
                    <a:pt x="3160342" y="1176304"/>
                  </a:lnTo>
                  <a:lnTo>
                    <a:pt x="3144462" y="1127444"/>
                  </a:lnTo>
                  <a:lnTo>
                    <a:pt x="3128981" y="1078367"/>
                  </a:lnTo>
                  <a:lnTo>
                    <a:pt x="3114092" y="1029015"/>
                  </a:lnTo>
                  <a:lnTo>
                    <a:pt x="3100064" y="979594"/>
                  </a:lnTo>
                  <a:lnTo>
                    <a:pt x="3087055" y="929917"/>
                  </a:lnTo>
                  <a:lnTo>
                    <a:pt x="3075295" y="880058"/>
                  </a:lnTo>
                  <a:lnTo>
                    <a:pt x="3064998" y="830027"/>
                  </a:lnTo>
                  <a:lnTo>
                    <a:pt x="3056376" y="779832"/>
                  </a:lnTo>
                  <a:lnTo>
                    <a:pt x="3049642" y="729483"/>
                  </a:lnTo>
                  <a:lnTo>
                    <a:pt x="3045009" y="678988"/>
                  </a:lnTo>
                  <a:lnTo>
                    <a:pt x="3042690" y="628357"/>
                  </a:lnTo>
                  <a:lnTo>
                    <a:pt x="3042804" y="600392"/>
                  </a:lnTo>
                  <a:lnTo>
                    <a:pt x="3042898" y="577599"/>
                  </a:lnTo>
                  <a:lnTo>
                    <a:pt x="3045844" y="526723"/>
                  </a:lnTo>
                  <a:lnTo>
                    <a:pt x="3051570" y="479159"/>
                  </a:lnTo>
                  <a:lnTo>
                    <a:pt x="3060515" y="431763"/>
                  </a:lnTo>
                  <a:lnTo>
                    <a:pt x="3072615" y="384870"/>
                  </a:lnTo>
                  <a:lnTo>
                    <a:pt x="3087803" y="338815"/>
                  </a:lnTo>
                  <a:lnTo>
                    <a:pt x="3106015" y="293930"/>
                  </a:lnTo>
                  <a:lnTo>
                    <a:pt x="3127187" y="250552"/>
                  </a:lnTo>
                  <a:lnTo>
                    <a:pt x="3151254" y="209015"/>
                  </a:lnTo>
                  <a:lnTo>
                    <a:pt x="3178150" y="169652"/>
                  </a:lnTo>
                  <a:lnTo>
                    <a:pt x="3207811" y="132799"/>
                  </a:lnTo>
                  <a:lnTo>
                    <a:pt x="3240172" y="98790"/>
                  </a:lnTo>
                  <a:lnTo>
                    <a:pt x="3275168" y="67959"/>
                  </a:lnTo>
                  <a:lnTo>
                    <a:pt x="3312734" y="40641"/>
                  </a:lnTo>
                  <a:lnTo>
                    <a:pt x="3352805" y="17170"/>
                  </a:lnTo>
                  <a:lnTo>
                    <a:pt x="3390647" y="0"/>
                  </a:lnTo>
                  <a:lnTo>
                    <a:pt x="3390647" y="1224937"/>
                  </a:lnTo>
                  <a:close/>
                </a:path>
                <a:path w="3390900" h="1965325">
                  <a:moveTo>
                    <a:pt x="3390647" y="1965138"/>
                  </a:moveTo>
                  <a:lnTo>
                    <a:pt x="1840477" y="1965138"/>
                  </a:lnTo>
                  <a:lnTo>
                    <a:pt x="1832424" y="1913908"/>
                  </a:lnTo>
                  <a:lnTo>
                    <a:pt x="1822883" y="1863300"/>
                  </a:lnTo>
                  <a:lnTo>
                    <a:pt x="1811986" y="1812950"/>
                  </a:lnTo>
                  <a:lnTo>
                    <a:pt x="1799906" y="1762826"/>
                  </a:lnTo>
                  <a:lnTo>
                    <a:pt x="1786815" y="1712894"/>
                  </a:lnTo>
                  <a:lnTo>
                    <a:pt x="1772887" y="1663122"/>
                  </a:lnTo>
                  <a:lnTo>
                    <a:pt x="1758295" y="1613477"/>
                  </a:lnTo>
                  <a:lnTo>
                    <a:pt x="1743212" y="1563927"/>
                  </a:lnTo>
                  <a:lnTo>
                    <a:pt x="1727810" y="1514438"/>
                  </a:lnTo>
                  <a:lnTo>
                    <a:pt x="1696746" y="1415515"/>
                  </a:lnTo>
                  <a:lnTo>
                    <a:pt x="1681428" y="1366015"/>
                  </a:lnTo>
                  <a:lnTo>
                    <a:pt x="1666485" y="1316446"/>
                  </a:lnTo>
                  <a:lnTo>
                    <a:pt x="1652088" y="1266776"/>
                  </a:lnTo>
                  <a:lnTo>
                    <a:pt x="1639246" y="1219923"/>
                  </a:lnTo>
                  <a:lnTo>
                    <a:pt x="1627187" y="1172655"/>
                  </a:lnTo>
                  <a:lnTo>
                    <a:pt x="1616055" y="1125037"/>
                  </a:lnTo>
                  <a:lnTo>
                    <a:pt x="1605993" y="1077136"/>
                  </a:lnTo>
                  <a:lnTo>
                    <a:pt x="1597144" y="1029015"/>
                  </a:lnTo>
                  <a:lnTo>
                    <a:pt x="1589653" y="980740"/>
                  </a:lnTo>
                  <a:lnTo>
                    <a:pt x="1583662" y="932377"/>
                  </a:lnTo>
                  <a:lnTo>
                    <a:pt x="1579315" y="883990"/>
                  </a:lnTo>
                  <a:lnTo>
                    <a:pt x="1576755" y="835645"/>
                  </a:lnTo>
                  <a:lnTo>
                    <a:pt x="1576126" y="787407"/>
                  </a:lnTo>
                  <a:lnTo>
                    <a:pt x="1577571" y="739341"/>
                  </a:lnTo>
                  <a:lnTo>
                    <a:pt x="1581234" y="691512"/>
                  </a:lnTo>
                  <a:lnTo>
                    <a:pt x="1587258" y="643986"/>
                  </a:lnTo>
                  <a:lnTo>
                    <a:pt x="1595787" y="596828"/>
                  </a:lnTo>
                  <a:lnTo>
                    <a:pt x="1606963" y="550102"/>
                  </a:lnTo>
                  <a:lnTo>
                    <a:pt x="1620931" y="503875"/>
                  </a:lnTo>
                  <a:lnTo>
                    <a:pt x="1638152" y="458405"/>
                  </a:lnTo>
                  <a:lnTo>
                    <a:pt x="1658853" y="414106"/>
                  </a:lnTo>
                  <a:lnTo>
                    <a:pt x="1682830" y="371272"/>
                  </a:lnTo>
                  <a:lnTo>
                    <a:pt x="1709877" y="330197"/>
                  </a:lnTo>
                  <a:lnTo>
                    <a:pt x="1739790" y="291176"/>
                  </a:lnTo>
                  <a:lnTo>
                    <a:pt x="1772363" y="254502"/>
                  </a:lnTo>
                  <a:lnTo>
                    <a:pt x="1807391" y="220470"/>
                  </a:lnTo>
                  <a:lnTo>
                    <a:pt x="1844668" y="189374"/>
                  </a:lnTo>
                  <a:lnTo>
                    <a:pt x="1883991" y="161509"/>
                  </a:lnTo>
                  <a:lnTo>
                    <a:pt x="1925153" y="137168"/>
                  </a:lnTo>
                  <a:lnTo>
                    <a:pt x="1967949" y="116647"/>
                  </a:lnTo>
                  <a:lnTo>
                    <a:pt x="2012174" y="100238"/>
                  </a:lnTo>
                  <a:lnTo>
                    <a:pt x="2057624" y="88238"/>
                  </a:lnTo>
                  <a:lnTo>
                    <a:pt x="2104092" y="80939"/>
                  </a:lnTo>
                  <a:lnTo>
                    <a:pt x="2151374" y="78636"/>
                  </a:lnTo>
                  <a:lnTo>
                    <a:pt x="2199265" y="81623"/>
                  </a:lnTo>
                  <a:lnTo>
                    <a:pt x="2246828" y="89814"/>
                  </a:lnTo>
                  <a:lnTo>
                    <a:pt x="2292806" y="102687"/>
                  </a:lnTo>
                  <a:lnTo>
                    <a:pt x="2337232" y="119832"/>
                  </a:lnTo>
                  <a:lnTo>
                    <a:pt x="2380140" y="140838"/>
                  </a:lnTo>
                  <a:lnTo>
                    <a:pt x="2421565" y="165293"/>
                  </a:lnTo>
                  <a:lnTo>
                    <a:pt x="2461540" y="192787"/>
                  </a:lnTo>
                  <a:lnTo>
                    <a:pt x="2500099" y="222908"/>
                  </a:lnTo>
                  <a:lnTo>
                    <a:pt x="2537277" y="255245"/>
                  </a:lnTo>
                  <a:lnTo>
                    <a:pt x="2573107" y="289388"/>
                  </a:lnTo>
                  <a:lnTo>
                    <a:pt x="2607623" y="324924"/>
                  </a:lnTo>
                  <a:lnTo>
                    <a:pt x="2640860" y="361443"/>
                  </a:lnTo>
                  <a:lnTo>
                    <a:pt x="2672851" y="398534"/>
                  </a:lnTo>
                  <a:lnTo>
                    <a:pt x="2705471" y="437876"/>
                  </a:lnTo>
                  <a:lnTo>
                    <a:pt x="2737453" y="477744"/>
                  </a:lnTo>
                  <a:lnTo>
                    <a:pt x="2768789" y="518127"/>
                  </a:lnTo>
                  <a:lnTo>
                    <a:pt x="2799473" y="559013"/>
                  </a:lnTo>
                  <a:lnTo>
                    <a:pt x="2829495" y="600392"/>
                  </a:lnTo>
                  <a:lnTo>
                    <a:pt x="2858850" y="642250"/>
                  </a:lnTo>
                  <a:lnTo>
                    <a:pt x="2887531" y="684578"/>
                  </a:lnTo>
                  <a:lnTo>
                    <a:pt x="2915529" y="727363"/>
                  </a:lnTo>
                  <a:lnTo>
                    <a:pt x="2942837" y="770594"/>
                  </a:lnTo>
                  <a:lnTo>
                    <a:pt x="2969449" y="814260"/>
                  </a:lnTo>
                  <a:lnTo>
                    <a:pt x="2995357" y="858350"/>
                  </a:lnTo>
                  <a:lnTo>
                    <a:pt x="3020554" y="902851"/>
                  </a:lnTo>
                  <a:lnTo>
                    <a:pt x="3045033" y="947753"/>
                  </a:lnTo>
                  <a:lnTo>
                    <a:pt x="3068785" y="993044"/>
                  </a:lnTo>
                  <a:lnTo>
                    <a:pt x="3091805" y="1038713"/>
                  </a:lnTo>
                  <a:lnTo>
                    <a:pt x="3114084" y="1084748"/>
                  </a:lnTo>
                  <a:lnTo>
                    <a:pt x="3135616" y="1131138"/>
                  </a:lnTo>
                  <a:lnTo>
                    <a:pt x="3156392" y="1177871"/>
                  </a:lnTo>
                  <a:lnTo>
                    <a:pt x="3176407" y="1224937"/>
                  </a:lnTo>
                  <a:lnTo>
                    <a:pt x="3390647" y="1224937"/>
                  </a:lnTo>
                  <a:lnTo>
                    <a:pt x="3390647" y="1965138"/>
                  </a:lnTo>
                  <a:close/>
                </a:path>
                <a:path w="3390900" h="1965325">
                  <a:moveTo>
                    <a:pt x="1793957" y="1965138"/>
                  </a:moveTo>
                  <a:lnTo>
                    <a:pt x="0" y="1965138"/>
                  </a:lnTo>
                  <a:lnTo>
                    <a:pt x="13095" y="1930738"/>
                  </a:lnTo>
                  <a:lnTo>
                    <a:pt x="32815" y="1883981"/>
                  </a:lnTo>
                  <a:lnTo>
                    <a:pt x="53878" y="1838671"/>
                  </a:lnTo>
                  <a:lnTo>
                    <a:pt x="76777" y="1794123"/>
                  </a:lnTo>
                  <a:lnTo>
                    <a:pt x="101613" y="1750616"/>
                  </a:lnTo>
                  <a:lnTo>
                    <a:pt x="128486" y="1708427"/>
                  </a:lnTo>
                  <a:lnTo>
                    <a:pt x="157496" y="1667836"/>
                  </a:lnTo>
                  <a:lnTo>
                    <a:pt x="188743" y="1629120"/>
                  </a:lnTo>
                  <a:lnTo>
                    <a:pt x="222327" y="1592558"/>
                  </a:lnTo>
                  <a:lnTo>
                    <a:pt x="258349" y="1558429"/>
                  </a:lnTo>
                  <a:lnTo>
                    <a:pt x="296908" y="1527011"/>
                  </a:lnTo>
                  <a:lnTo>
                    <a:pt x="337331" y="1499040"/>
                  </a:lnTo>
                  <a:lnTo>
                    <a:pt x="379454" y="1474517"/>
                  </a:lnTo>
                  <a:lnTo>
                    <a:pt x="423106" y="1453354"/>
                  </a:lnTo>
                  <a:lnTo>
                    <a:pt x="468112" y="1435465"/>
                  </a:lnTo>
                  <a:lnTo>
                    <a:pt x="514299" y="1420764"/>
                  </a:lnTo>
                  <a:lnTo>
                    <a:pt x="561495" y="1409164"/>
                  </a:lnTo>
                  <a:lnTo>
                    <a:pt x="609526" y="1400579"/>
                  </a:lnTo>
                  <a:lnTo>
                    <a:pt x="658219" y="1394923"/>
                  </a:lnTo>
                  <a:lnTo>
                    <a:pt x="708421" y="1392050"/>
                  </a:lnTo>
                  <a:lnTo>
                    <a:pt x="756899" y="1392050"/>
                  </a:lnTo>
                  <a:lnTo>
                    <a:pt x="806540" y="1394661"/>
                  </a:lnTo>
                  <a:lnTo>
                    <a:pt x="856151" y="1399855"/>
                  </a:lnTo>
                  <a:lnTo>
                    <a:pt x="905558" y="1407546"/>
                  </a:lnTo>
                  <a:lnTo>
                    <a:pt x="954589" y="1417647"/>
                  </a:lnTo>
                  <a:lnTo>
                    <a:pt x="1003071" y="1430071"/>
                  </a:lnTo>
                  <a:lnTo>
                    <a:pt x="1050830" y="1444733"/>
                  </a:lnTo>
                  <a:lnTo>
                    <a:pt x="1097693" y="1461546"/>
                  </a:lnTo>
                  <a:lnTo>
                    <a:pt x="1143488" y="1480424"/>
                  </a:lnTo>
                  <a:lnTo>
                    <a:pt x="1188214" y="1501132"/>
                  </a:lnTo>
                  <a:lnTo>
                    <a:pt x="1232022" y="1523429"/>
                  </a:lnTo>
                  <a:lnTo>
                    <a:pt x="1274957" y="1547216"/>
                  </a:lnTo>
                  <a:lnTo>
                    <a:pt x="1317068" y="1572396"/>
                  </a:lnTo>
                  <a:lnTo>
                    <a:pt x="1358402" y="1598869"/>
                  </a:lnTo>
                  <a:lnTo>
                    <a:pt x="1399008" y="1626537"/>
                  </a:lnTo>
                  <a:lnTo>
                    <a:pt x="1438932" y="1655303"/>
                  </a:lnTo>
                  <a:lnTo>
                    <a:pt x="1478222" y="1685068"/>
                  </a:lnTo>
                  <a:lnTo>
                    <a:pt x="1516926" y="1715733"/>
                  </a:lnTo>
                  <a:lnTo>
                    <a:pt x="1555092" y="1747201"/>
                  </a:lnTo>
                  <a:lnTo>
                    <a:pt x="1592767" y="1779372"/>
                  </a:lnTo>
                  <a:lnTo>
                    <a:pt x="1629998" y="1812150"/>
                  </a:lnTo>
                  <a:lnTo>
                    <a:pt x="1666834" y="1845434"/>
                  </a:lnTo>
                  <a:lnTo>
                    <a:pt x="1703322" y="1879128"/>
                  </a:lnTo>
                  <a:lnTo>
                    <a:pt x="1739509" y="1913132"/>
                  </a:lnTo>
                  <a:lnTo>
                    <a:pt x="1793957" y="1965138"/>
                  </a:lnTo>
                  <a:close/>
                </a:path>
              </a:pathLst>
            </a:custGeom>
            <a:solidFill>
              <a:srgbClr val="B4C2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854580" y="8261660"/>
              <a:ext cx="3433445" cy="2019300"/>
            </a:xfrm>
            <a:custGeom>
              <a:avLst/>
              <a:gdLst/>
              <a:ahLst/>
              <a:cxnLst/>
              <a:rect l="l" t="t" r="r" b="b"/>
              <a:pathLst>
                <a:path w="3433444" h="2019300">
                  <a:moveTo>
                    <a:pt x="3253928" y="1257299"/>
                  </a:moveTo>
                  <a:lnTo>
                    <a:pt x="3235034" y="1206499"/>
                  </a:lnTo>
                  <a:lnTo>
                    <a:pt x="3214276" y="1168399"/>
                  </a:lnTo>
                  <a:lnTo>
                    <a:pt x="3192809" y="1117599"/>
                  </a:lnTo>
                  <a:lnTo>
                    <a:pt x="3170636" y="1079499"/>
                  </a:lnTo>
                  <a:lnTo>
                    <a:pt x="3147757" y="1028699"/>
                  </a:lnTo>
                  <a:lnTo>
                    <a:pt x="3124173" y="965199"/>
                  </a:lnTo>
                  <a:lnTo>
                    <a:pt x="3099885" y="939799"/>
                  </a:lnTo>
                  <a:lnTo>
                    <a:pt x="3074893" y="876299"/>
                  </a:lnTo>
                  <a:lnTo>
                    <a:pt x="3069626" y="863599"/>
                  </a:lnTo>
                  <a:lnTo>
                    <a:pt x="3062442" y="812799"/>
                  </a:lnTo>
                  <a:lnTo>
                    <a:pt x="3056233" y="761999"/>
                  </a:lnTo>
                  <a:lnTo>
                    <a:pt x="3052002" y="723899"/>
                  </a:lnTo>
                  <a:lnTo>
                    <a:pt x="3049931" y="673099"/>
                  </a:lnTo>
                  <a:lnTo>
                    <a:pt x="3050092" y="634999"/>
                  </a:lnTo>
                  <a:lnTo>
                    <a:pt x="3052989" y="571499"/>
                  </a:lnTo>
                  <a:lnTo>
                    <a:pt x="3058482" y="520699"/>
                  </a:lnTo>
                  <a:lnTo>
                    <a:pt x="3066858" y="457199"/>
                  </a:lnTo>
                  <a:lnTo>
                    <a:pt x="3078300" y="431799"/>
                  </a:lnTo>
                  <a:lnTo>
                    <a:pt x="3092989" y="368299"/>
                  </a:lnTo>
                  <a:lnTo>
                    <a:pt x="3111105" y="342899"/>
                  </a:lnTo>
                  <a:lnTo>
                    <a:pt x="3132831" y="279399"/>
                  </a:lnTo>
                  <a:lnTo>
                    <a:pt x="3155817" y="253999"/>
                  </a:lnTo>
                  <a:lnTo>
                    <a:pt x="3181742" y="190499"/>
                  </a:lnTo>
                  <a:lnTo>
                    <a:pt x="3210527" y="165099"/>
                  </a:lnTo>
                  <a:lnTo>
                    <a:pt x="3242094" y="126999"/>
                  </a:lnTo>
                  <a:lnTo>
                    <a:pt x="3276365" y="101599"/>
                  </a:lnTo>
                  <a:lnTo>
                    <a:pt x="3313263" y="76199"/>
                  </a:lnTo>
                  <a:lnTo>
                    <a:pt x="3352710" y="38099"/>
                  </a:lnTo>
                  <a:lnTo>
                    <a:pt x="3399746" y="12699"/>
                  </a:lnTo>
                  <a:lnTo>
                    <a:pt x="3433419" y="0"/>
                  </a:lnTo>
                  <a:lnTo>
                    <a:pt x="3433419" y="88899"/>
                  </a:lnTo>
                  <a:lnTo>
                    <a:pt x="3406910" y="101599"/>
                  </a:lnTo>
                  <a:lnTo>
                    <a:pt x="3368717" y="101599"/>
                  </a:lnTo>
                  <a:lnTo>
                    <a:pt x="3333021" y="126999"/>
                  </a:lnTo>
                  <a:lnTo>
                    <a:pt x="3299891" y="165099"/>
                  </a:lnTo>
                  <a:lnTo>
                    <a:pt x="3269395" y="215899"/>
                  </a:lnTo>
                  <a:lnTo>
                    <a:pt x="3241602" y="253999"/>
                  </a:lnTo>
                  <a:lnTo>
                    <a:pt x="3216581" y="279399"/>
                  </a:lnTo>
                  <a:lnTo>
                    <a:pt x="3194400" y="304799"/>
                  </a:lnTo>
                  <a:lnTo>
                    <a:pt x="3175129" y="368299"/>
                  </a:lnTo>
                  <a:lnTo>
                    <a:pt x="3158836" y="393699"/>
                  </a:lnTo>
                  <a:lnTo>
                    <a:pt x="3145590" y="457199"/>
                  </a:lnTo>
                  <a:lnTo>
                    <a:pt x="3134772" y="482599"/>
                  </a:lnTo>
                  <a:lnTo>
                    <a:pt x="3127205" y="546099"/>
                  </a:lnTo>
                  <a:lnTo>
                    <a:pt x="3122667" y="609599"/>
                  </a:lnTo>
                  <a:lnTo>
                    <a:pt x="3120942" y="634999"/>
                  </a:lnTo>
                  <a:lnTo>
                    <a:pt x="3121809" y="698499"/>
                  </a:lnTo>
                  <a:lnTo>
                    <a:pt x="3125050" y="723899"/>
                  </a:lnTo>
                  <a:lnTo>
                    <a:pt x="3130447" y="787399"/>
                  </a:lnTo>
                  <a:lnTo>
                    <a:pt x="3137779" y="850899"/>
                  </a:lnTo>
                  <a:lnTo>
                    <a:pt x="3146829" y="876299"/>
                  </a:lnTo>
                  <a:lnTo>
                    <a:pt x="3157378" y="939799"/>
                  </a:lnTo>
                  <a:lnTo>
                    <a:pt x="3169206" y="965199"/>
                  </a:lnTo>
                  <a:lnTo>
                    <a:pt x="3182094" y="1028699"/>
                  </a:lnTo>
                  <a:lnTo>
                    <a:pt x="3195825" y="1079499"/>
                  </a:lnTo>
                  <a:lnTo>
                    <a:pt x="3210179" y="1117599"/>
                  </a:lnTo>
                  <a:lnTo>
                    <a:pt x="3224936" y="1168399"/>
                  </a:lnTo>
                  <a:lnTo>
                    <a:pt x="3239879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2282096" y="101599"/>
                  </a:moveTo>
                  <a:lnTo>
                    <a:pt x="2089276" y="101599"/>
                  </a:lnTo>
                  <a:lnTo>
                    <a:pt x="2136271" y="76199"/>
                  </a:lnTo>
                  <a:lnTo>
                    <a:pt x="2232855" y="76199"/>
                  </a:lnTo>
                  <a:lnTo>
                    <a:pt x="2282096" y="101599"/>
                  </a:lnTo>
                  <a:close/>
                </a:path>
                <a:path w="3433444" h="2019300">
                  <a:moveTo>
                    <a:pt x="1900579" y="2019299"/>
                  </a:moveTo>
                  <a:lnTo>
                    <a:pt x="1848217" y="2019299"/>
                  </a:lnTo>
                  <a:lnTo>
                    <a:pt x="1846432" y="2006599"/>
                  </a:lnTo>
                  <a:lnTo>
                    <a:pt x="1841779" y="1968499"/>
                  </a:lnTo>
                  <a:lnTo>
                    <a:pt x="1838537" y="1943099"/>
                  </a:lnTo>
                  <a:lnTo>
                    <a:pt x="1829198" y="1917699"/>
                  </a:lnTo>
                  <a:lnTo>
                    <a:pt x="1818578" y="1854199"/>
                  </a:lnTo>
                  <a:lnTo>
                    <a:pt x="1806836" y="1790699"/>
                  </a:lnTo>
                  <a:lnTo>
                    <a:pt x="1794136" y="1765299"/>
                  </a:lnTo>
                  <a:lnTo>
                    <a:pt x="1780636" y="1701799"/>
                  </a:lnTo>
                  <a:lnTo>
                    <a:pt x="1766499" y="1676399"/>
                  </a:lnTo>
                  <a:lnTo>
                    <a:pt x="1751887" y="1612899"/>
                  </a:lnTo>
                  <a:lnTo>
                    <a:pt x="1736959" y="1562099"/>
                  </a:lnTo>
                  <a:lnTo>
                    <a:pt x="1721878" y="1523999"/>
                  </a:lnTo>
                  <a:lnTo>
                    <a:pt x="1706804" y="1473199"/>
                  </a:lnTo>
                  <a:lnTo>
                    <a:pt x="1691899" y="1435099"/>
                  </a:lnTo>
                  <a:lnTo>
                    <a:pt x="1677324" y="1384299"/>
                  </a:lnTo>
                  <a:lnTo>
                    <a:pt x="1663240" y="1320799"/>
                  </a:lnTo>
                  <a:lnTo>
                    <a:pt x="1649809" y="1295399"/>
                  </a:lnTo>
                  <a:lnTo>
                    <a:pt x="1637191" y="1231899"/>
                  </a:lnTo>
                  <a:lnTo>
                    <a:pt x="1625547" y="1168399"/>
                  </a:lnTo>
                  <a:lnTo>
                    <a:pt x="1615040" y="1142999"/>
                  </a:lnTo>
                  <a:lnTo>
                    <a:pt x="1605938" y="1079499"/>
                  </a:lnTo>
                  <a:lnTo>
                    <a:pt x="1598098" y="1028699"/>
                  </a:lnTo>
                  <a:lnTo>
                    <a:pt x="1591677" y="990599"/>
                  </a:lnTo>
                  <a:lnTo>
                    <a:pt x="1586831" y="939799"/>
                  </a:lnTo>
                  <a:lnTo>
                    <a:pt x="1583717" y="876299"/>
                  </a:lnTo>
                  <a:lnTo>
                    <a:pt x="1582492" y="850899"/>
                  </a:lnTo>
                  <a:lnTo>
                    <a:pt x="1583310" y="787399"/>
                  </a:lnTo>
                  <a:lnTo>
                    <a:pt x="1586331" y="723899"/>
                  </a:lnTo>
                  <a:lnTo>
                    <a:pt x="1591708" y="698499"/>
                  </a:lnTo>
                  <a:lnTo>
                    <a:pt x="1599600" y="634999"/>
                  </a:lnTo>
                  <a:lnTo>
                    <a:pt x="1610163" y="609599"/>
                  </a:lnTo>
                  <a:lnTo>
                    <a:pt x="1623552" y="546099"/>
                  </a:lnTo>
                  <a:lnTo>
                    <a:pt x="1639925" y="482599"/>
                  </a:lnTo>
                  <a:lnTo>
                    <a:pt x="1659438" y="457199"/>
                  </a:lnTo>
                  <a:lnTo>
                    <a:pt x="1682248" y="393699"/>
                  </a:lnTo>
                  <a:lnTo>
                    <a:pt x="1708511" y="368299"/>
                  </a:lnTo>
                  <a:lnTo>
                    <a:pt x="1736673" y="342899"/>
                  </a:lnTo>
                  <a:lnTo>
                    <a:pt x="1767503" y="279399"/>
                  </a:lnTo>
                  <a:lnTo>
                    <a:pt x="1800828" y="253999"/>
                  </a:lnTo>
                  <a:lnTo>
                    <a:pt x="1836473" y="215899"/>
                  </a:lnTo>
                  <a:lnTo>
                    <a:pt x="1874262" y="190499"/>
                  </a:lnTo>
                  <a:lnTo>
                    <a:pt x="1914022" y="165099"/>
                  </a:lnTo>
                  <a:lnTo>
                    <a:pt x="1955578" y="126999"/>
                  </a:lnTo>
                  <a:lnTo>
                    <a:pt x="1998756" y="126999"/>
                  </a:lnTo>
                  <a:lnTo>
                    <a:pt x="2043380" y="101599"/>
                  </a:lnTo>
                  <a:lnTo>
                    <a:pt x="2377319" y="101599"/>
                  </a:lnTo>
                  <a:lnTo>
                    <a:pt x="2422290" y="126999"/>
                  </a:lnTo>
                  <a:lnTo>
                    <a:pt x="2465586" y="165099"/>
                  </a:lnTo>
                  <a:lnTo>
                    <a:pt x="2097460" y="165099"/>
                  </a:lnTo>
                  <a:lnTo>
                    <a:pt x="2051768" y="190499"/>
                  </a:lnTo>
                  <a:lnTo>
                    <a:pt x="2007738" y="190499"/>
                  </a:lnTo>
                  <a:lnTo>
                    <a:pt x="1965558" y="215899"/>
                  </a:lnTo>
                  <a:lnTo>
                    <a:pt x="1925418" y="253999"/>
                  </a:lnTo>
                  <a:lnTo>
                    <a:pt x="1887507" y="279399"/>
                  </a:lnTo>
                  <a:lnTo>
                    <a:pt x="1852013" y="304799"/>
                  </a:lnTo>
                  <a:lnTo>
                    <a:pt x="1819125" y="342899"/>
                  </a:lnTo>
                  <a:lnTo>
                    <a:pt x="1789033" y="368299"/>
                  </a:lnTo>
                  <a:lnTo>
                    <a:pt x="1761924" y="431799"/>
                  </a:lnTo>
                  <a:lnTo>
                    <a:pt x="1737988" y="457199"/>
                  </a:lnTo>
                  <a:lnTo>
                    <a:pt x="1717413" y="520699"/>
                  </a:lnTo>
                  <a:lnTo>
                    <a:pt x="1699481" y="546099"/>
                  </a:lnTo>
                  <a:lnTo>
                    <a:pt x="1684841" y="609599"/>
                  </a:lnTo>
                  <a:lnTo>
                    <a:pt x="1673309" y="634999"/>
                  </a:lnTo>
                  <a:lnTo>
                    <a:pt x="1664701" y="698499"/>
                  </a:lnTo>
                  <a:lnTo>
                    <a:pt x="1658831" y="723899"/>
                  </a:lnTo>
                  <a:lnTo>
                    <a:pt x="1655514" y="787399"/>
                  </a:lnTo>
                  <a:lnTo>
                    <a:pt x="1654567" y="850899"/>
                  </a:lnTo>
                  <a:lnTo>
                    <a:pt x="1659040" y="939799"/>
                  </a:lnTo>
                  <a:lnTo>
                    <a:pt x="1664091" y="990599"/>
                  </a:lnTo>
                  <a:lnTo>
                    <a:pt x="1670772" y="1028699"/>
                  </a:lnTo>
                  <a:lnTo>
                    <a:pt x="1678898" y="1079499"/>
                  </a:lnTo>
                  <a:lnTo>
                    <a:pt x="1688285" y="1117599"/>
                  </a:lnTo>
                  <a:lnTo>
                    <a:pt x="1698747" y="1168399"/>
                  </a:lnTo>
                  <a:lnTo>
                    <a:pt x="1710101" y="1231899"/>
                  </a:lnTo>
                  <a:lnTo>
                    <a:pt x="1722161" y="1257299"/>
                  </a:lnTo>
                  <a:lnTo>
                    <a:pt x="1735916" y="1320799"/>
                  </a:lnTo>
                  <a:lnTo>
                    <a:pt x="1750260" y="1384299"/>
                  </a:lnTo>
                  <a:lnTo>
                    <a:pt x="1765041" y="1409699"/>
                  </a:lnTo>
                  <a:lnTo>
                    <a:pt x="1780102" y="1473199"/>
                  </a:lnTo>
                  <a:lnTo>
                    <a:pt x="1795291" y="1498599"/>
                  </a:lnTo>
                  <a:lnTo>
                    <a:pt x="1810452" y="1562099"/>
                  </a:lnTo>
                  <a:lnTo>
                    <a:pt x="1825431" y="1612899"/>
                  </a:lnTo>
                  <a:lnTo>
                    <a:pt x="1840075" y="1650999"/>
                  </a:lnTo>
                  <a:lnTo>
                    <a:pt x="1854228" y="1701799"/>
                  </a:lnTo>
                  <a:lnTo>
                    <a:pt x="1867737" y="1765299"/>
                  </a:lnTo>
                  <a:lnTo>
                    <a:pt x="1880446" y="1790699"/>
                  </a:lnTo>
                  <a:lnTo>
                    <a:pt x="1892203" y="1854199"/>
                  </a:lnTo>
                  <a:lnTo>
                    <a:pt x="1902852" y="1917699"/>
                  </a:lnTo>
                  <a:lnTo>
                    <a:pt x="1912239" y="1943099"/>
                  </a:lnTo>
                  <a:lnTo>
                    <a:pt x="1915427" y="1968499"/>
                  </a:lnTo>
                  <a:lnTo>
                    <a:pt x="1844977" y="1968499"/>
                  </a:lnTo>
                  <a:lnTo>
                    <a:pt x="1900579" y="2019299"/>
                  </a:lnTo>
                  <a:close/>
                </a:path>
                <a:path w="3433444" h="2019300">
                  <a:moveTo>
                    <a:pt x="3251339" y="1295399"/>
                  </a:moveTo>
                  <a:lnTo>
                    <a:pt x="3190707" y="1295399"/>
                  </a:lnTo>
                  <a:lnTo>
                    <a:pt x="3183275" y="1257299"/>
                  </a:lnTo>
                  <a:lnTo>
                    <a:pt x="3163301" y="1231899"/>
                  </a:lnTo>
                  <a:lnTo>
                    <a:pt x="3142552" y="1168399"/>
                  </a:lnTo>
                  <a:lnTo>
                    <a:pt x="3121037" y="1142999"/>
                  </a:lnTo>
                  <a:lnTo>
                    <a:pt x="3098763" y="1079499"/>
                  </a:lnTo>
                  <a:lnTo>
                    <a:pt x="3075739" y="1054099"/>
                  </a:lnTo>
                  <a:lnTo>
                    <a:pt x="3051973" y="990599"/>
                  </a:lnTo>
                  <a:lnTo>
                    <a:pt x="3027472" y="965199"/>
                  </a:lnTo>
                  <a:lnTo>
                    <a:pt x="3002244" y="901699"/>
                  </a:lnTo>
                  <a:lnTo>
                    <a:pt x="2976297" y="876299"/>
                  </a:lnTo>
                  <a:lnTo>
                    <a:pt x="2949640" y="812799"/>
                  </a:lnTo>
                  <a:lnTo>
                    <a:pt x="2922281" y="787399"/>
                  </a:lnTo>
                  <a:lnTo>
                    <a:pt x="2894226" y="723899"/>
                  </a:lnTo>
                  <a:lnTo>
                    <a:pt x="2865485" y="698499"/>
                  </a:lnTo>
                  <a:lnTo>
                    <a:pt x="2836066" y="673099"/>
                  </a:lnTo>
                  <a:lnTo>
                    <a:pt x="2805975" y="609599"/>
                  </a:lnTo>
                  <a:lnTo>
                    <a:pt x="2775222" y="571499"/>
                  </a:lnTo>
                  <a:lnTo>
                    <a:pt x="2743813" y="520699"/>
                  </a:lnTo>
                  <a:lnTo>
                    <a:pt x="2714049" y="482599"/>
                  </a:lnTo>
                  <a:lnTo>
                    <a:pt x="2682972" y="457199"/>
                  </a:lnTo>
                  <a:lnTo>
                    <a:pt x="2650543" y="431799"/>
                  </a:lnTo>
                  <a:lnTo>
                    <a:pt x="2616722" y="368299"/>
                  </a:lnTo>
                  <a:lnTo>
                    <a:pt x="2581468" y="342899"/>
                  </a:lnTo>
                  <a:lnTo>
                    <a:pt x="2544741" y="304799"/>
                  </a:lnTo>
                  <a:lnTo>
                    <a:pt x="2506501" y="279399"/>
                  </a:lnTo>
                  <a:lnTo>
                    <a:pt x="2466708" y="253999"/>
                  </a:lnTo>
                  <a:lnTo>
                    <a:pt x="2425321" y="215899"/>
                  </a:lnTo>
                  <a:lnTo>
                    <a:pt x="2382301" y="190499"/>
                  </a:lnTo>
                  <a:lnTo>
                    <a:pt x="2337606" y="190499"/>
                  </a:lnTo>
                  <a:lnTo>
                    <a:pt x="2291197" y="165099"/>
                  </a:lnTo>
                  <a:lnTo>
                    <a:pt x="2465586" y="165099"/>
                  </a:lnTo>
                  <a:lnTo>
                    <a:pt x="2507273" y="190499"/>
                  </a:lnTo>
                  <a:lnTo>
                    <a:pt x="2547414" y="215899"/>
                  </a:lnTo>
                  <a:lnTo>
                    <a:pt x="2586073" y="253999"/>
                  </a:lnTo>
                  <a:lnTo>
                    <a:pt x="2623316" y="279399"/>
                  </a:lnTo>
                  <a:lnTo>
                    <a:pt x="2659206" y="304799"/>
                  </a:lnTo>
                  <a:lnTo>
                    <a:pt x="2693808" y="342899"/>
                  </a:lnTo>
                  <a:lnTo>
                    <a:pt x="2727186" y="393699"/>
                  </a:lnTo>
                  <a:lnTo>
                    <a:pt x="2759405" y="431799"/>
                  </a:lnTo>
                  <a:lnTo>
                    <a:pt x="2790528" y="457199"/>
                  </a:lnTo>
                  <a:lnTo>
                    <a:pt x="2820621" y="520699"/>
                  </a:lnTo>
                  <a:lnTo>
                    <a:pt x="2849747" y="546099"/>
                  </a:lnTo>
                  <a:lnTo>
                    <a:pt x="2880333" y="571499"/>
                  </a:lnTo>
                  <a:lnTo>
                    <a:pt x="2910224" y="634999"/>
                  </a:lnTo>
                  <a:lnTo>
                    <a:pt x="2939417" y="673099"/>
                  </a:lnTo>
                  <a:lnTo>
                    <a:pt x="2967912" y="723899"/>
                  </a:lnTo>
                  <a:lnTo>
                    <a:pt x="2995708" y="761999"/>
                  </a:lnTo>
                  <a:lnTo>
                    <a:pt x="3022804" y="787399"/>
                  </a:lnTo>
                  <a:lnTo>
                    <a:pt x="3049199" y="850899"/>
                  </a:lnTo>
                  <a:lnTo>
                    <a:pt x="3069626" y="863599"/>
                  </a:lnTo>
                  <a:lnTo>
                    <a:pt x="3070447" y="876299"/>
                  </a:lnTo>
                  <a:lnTo>
                    <a:pt x="3080067" y="901699"/>
                  </a:lnTo>
                  <a:lnTo>
                    <a:pt x="3091121" y="965199"/>
                  </a:lnTo>
                  <a:lnTo>
                    <a:pt x="3103428" y="1028699"/>
                  </a:lnTo>
                  <a:lnTo>
                    <a:pt x="3116807" y="1054099"/>
                  </a:lnTo>
                  <a:lnTo>
                    <a:pt x="3132622" y="1117599"/>
                  </a:lnTo>
                  <a:lnTo>
                    <a:pt x="3149188" y="1168399"/>
                  </a:lnTo>
                  <a:lnTo>
                    <a:pt x="3166255" y="1231899"/>
                  </a:lnTo>
                  <a:lnTo>
                    <a:pt x="3183572" y="1257299"/>
                  </a:lnTo>
                  <a:lnTo>
                    <a:pt x="3256137" y="1257299"/>
                  </a:lnTo>
                  <a:lnTo>
                    <a:pt x="3251339" y="1295399"/>
                  </a:lnTo>
                  <a:close/>
                </a:path>
                <a:path w="3433444" h="2019300">
                  <a:moveTo>
                    <a:pt x="3253928" y="1257299"/>
                  </a:moveTo>
                  <a:lnTo>
                    <a:pt x="3183572" y="1257299"/>
                  </a:lnTo>
                  <a:lnTo>
                    <a:pt x="3166255" y="1231899"/>
                  </a:lnTo>
                  <a:lnTo>
                    <a:pt x="3149188" y="1168399"/>
                  </a:lnTo>
                  <a:lnTo>
                    <a:pt x="3132622" y="1117599"/>
                  </a:lnTo>
                  <a:lnTo>
                    <a:pt x="3116807" y="1054099"/>
                  </a:lnTo>
                  <a:lnTo>
                    <a:pt x="3103428" y="1028699"/>
                  </a:lnTo>
                  <a:lnTo>
                    <a:pt x="3091121" y="965199"/>
                  </a:lnTo>
                  <a:lnTo>
                    <a:pt x="3080067" y="901699"/>
                  </a:lnTo>
                  <a:lnTo>
                    <a:pt x="3070447" y="876299"/>
                  </a:lnTo>
                  <a:lnTo>
                    <a:pt x="3069626" y="863599"/>
                  </a:lnTo>
                  <a:lnTo>
                    <a:pt x="3074893" y="876299"/>
                  </a:lnTo>
                  <a:lnTo>
                    <a:pt x="3099885" y="939799"/>
                  </a:lnTo>
                  <a:lnTo>
                    <a:pt x="3124173" y="965199"/>
                  </a:lnTo>
                  <a:lnTo>
                    <a:pt x="3147757" y="1028699"/>
                  </a:lnTo>
                  <a:lnTo>
                    <a:pt x="3170636" y="1079499"/>
                  </a:lnTo>
                  <a:lnTo>
                    <a:pt x="3192809" y="1117599"/>
                  </a:lnTo>
                  <a:lnTo>
                    <a:pt x="3214276" y="1168399"/>
                  </a:lnTo>
                  <a:lnTo>
                    <a:pt x="3235034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843693" y="1409699"/>
                  </a:moveTo>
                  <a:lnTo>
                    <a:pt x="700516" y="1409699"/>
                  </a:lnTo>
                  <a:lnTo>
                    <a:pt x="748123" y="1384299"/>
                  </a:lnTo>
                  <a:lnTo>
                    <a:pt x="795889" y="1384299"/>
                  </a:lnTo>
                  <a:lnTo>
                    <a:pt x="843693" y="1409699"/>
                  </a:lnTo>
                  <a:close/>
                </a:path>
                <a:path w="3433444" h="2019300">
                  <a:moveTo>
                    <a:pt x="1032814" y="1435099"/>
                  </a:moveTo>
                  <a:lnTo>
                    <a:pt x="514155" y="1435099"/>
                  </a:lnTo>
                  <a:lnTo>
                    <a:pt x="559889" y="1409699"/>
                  </a:lnTo>
                  <a:lnTo>
                    <a:pt x="986094" y="1409699"/>
                  </a:lnTo>
                  <a:lnTo>
                    <a:pt x="1032814" y="1435099"/>
                  </a:lnTo>
                  <a:close/>
                </a:path>
                <a:path w="3433444" h="2019300">
                  <a:moveTo>
                    <a:pt x="73704" y="2019299"/>
                  </a:moveTo>
                  <a:lnTo>
                    <a:pt x="0" y="2019299"/>
                  </a:lnTo>
                  <a:lnTo>
                    <a:pt x="12639" y="1968499"/>
                  </a:lnTo>
                  <a:lnTo>
                    <a:pt x="30352" y="1943099"/>
                  </a:lnTo>
                  <a:lnTo>
                    <a:pt x="49695" y="1879599"/>
                  </a:lnTo>
                  <a:lnTo>
                    <a:pt x="70712" y="1854199"/>
                  </a:lnTo>
                  <a:lnTo>
                    <a:pt x="93447" y="1790699"/>
                  </a:lnTo>
                  <a:lnTo>
                    <a:pt x="117946" y="1765299"/>
                  </a:lnTo>
                  <a:lnTo>
                    <a:pt x="144253" y="1701799"/>
                  </a:lnTo>
                  <a:lnTo>
                    <a:pt x="172412" y="1676399"/>
                  </a:lnTo>
                  <a:lnTo>
                    <a:pt x="202468" y="1650999"/>
                  </a:lnTo>
                  <a:lnTo>
                    <a:pt x="234466" y="1612899"/>
                  </a:lnTo>
                  <a:lnTo>
                    <a:pt x="268450" y="1587499"/>
                  </a:lnTo>
                  <a:lnTo>
                    <a:pt x="304465" y="1562099"/>
                  </a:lnTo>
                  <a:lnTo>
                    <a:pt x="342555" y="1523999"/>
                  </a:lnTo>
                  <a:lnTo>
                    <a:pt x="382765" y="1498599"/>
                  </a:lnTo>
                  <a:lnTo>
                    <a:pt x="425139" y="1473199"/>
                  </a:lnTo>
                  <a:lnTo>
                    <a:pt x="469197" y="1435099"/>
                  </a:lnTo>
                  <a:lnTo>
                    <a:pt x="1078954" y="1435099"/>
                  </a:lnTo>
                  <a:lnTo>
                    <a:pt x="1124393" y="1473199"/>
                  </a:lnTo>
                  <a:lnTo>
                    <a:pt x="625693" y="1473199"/>
                  </a:lnTo>
                  <a:lnTo>
                    <a:pt x="579472" y="1498599"/>
                  </a:lnTo>
                  <a:lnTo>
                    <a:pt x="534100" y="1498599"/>
                  </a:lnTo>
                  <a:lnTo>
                    <a:pt x="489753" y="1523999"/>
                  </a:lnTo>
                  <a:lnTo>
                    <a:pt x="446604" y="1562099"/>
                  </a:lnTo>
                  <a:lnTo>
                    <a:pt x="404830" y="1562099"/>
                  </a:lnTo>
                  <a:lnTo>
                    <a:pt x="364606" y="1587499"/>
                  </a:lnTo>
                  <a:lnTo>
                    <a:pt x="325135" y="1612899"/>
                  </a:lnTo>
                  <a:lnTo>
                    <a:pt x="288526" y="1650999"/>
                  </a:lnTo>
                  <a:lnTo>
                    <a:pt x="254636" y="1701799"/>
                  </a:lnTo>
                  <a:lnTo>
                    <a:pt x="223323" y="1739899"/>
                  </a:lnTo>
                  <a:lnTo>
                    <a:pt x="194445" y="1765299"/>
                  </a:lnTo>
                  <a:lnTo>
                    <a:pt x="167857" y="1828799"/>
                  </a:lnTo>
                  <a:lnTo>
                    <a:pt x="143419" y="1854199"/>
                  </a:lnTo>
                  <a:lnTo>
                    <a:pt x="120988" y="1917699"/>
                  </a:lnTo>
                  <a:lnTo>
                    <a:pt x="101283" y="1943099"/>
                  </a:lnTo>
                  <a:lnTo>
                    <a:pt x="83125" y="2006599"/>
                  </a:lnTo>
                  <a:lnTo>
                    <a:pt x="73704" y="2019299"/>
                  </a:lnTo>
                  <a:close/>
                </a:path>
                <a:path w="3433444" h="2019300">
                  <a:moveTo>
                    <a:pt x="1212669" y="1498599"/>
                  </a:moveTo>
                  <a:lnTo>
                    <a:pt x="958294" y="1498599"/>
                  </a:lnTo>
                  <a:lnTo>
                    <a:pt x="911035" y="1473199"/>
                  </a:lnTo>
                  <a:lnTo>
                    <a:pt x="1169005" y="1473199"/>
                  </a:lnTo>
                  <a:lnTo>
                    <a:pt x="1212669" y="1498599"/>
                  </a:lnTo>
                  <a:close/>
                </a:path>
                <a:path w="3433444" h="2019300">
                  <a:moveTo>
                    <a:pt x="1848217" y="2019299"/>
                  </a:moveTo>
                  <a:lnTo>
                    <a:pt x="1796450" y="2019299"/>
                  </a:lnTo>
                  <a:lnTo>
                    <a:pt x="1785365" y="2006599"/>
                  </a:lnTo>
                  <a:lnTo>
                    <a:pt x="1749568" y="1968499"/>
                  </a:lnTo>
                  <a:lnTo>
                    <a:pt x="1676732" y="1917699"/>
                  </a:lnTo>
                  <a:lnTo>
                    <a:pt x="1639615" y="1879599"/>
                  </a:lnTo>
                  <a:lnTo>
                    <a:pt x="1601981" y="1828799"/>
                  </a:lnTo>
                  <a:lnTo>
                    <a:pt x="1563791" y="1790699"/>
                  </a:lnTo>
                  <a:lnTo>
                    <a:pt x="1525008" y="1765299"/>
                  </a:lnTo>
                  <a:lnTo>
                    <a:pt x="1485592" y="1739899"/>
                  </a:lnTo>
                  <a:lnTo>
                    <a:pt x="1445505" y="1701799"/>
                  </a:lnTo>
                  <a:lnTo>
                    <a:pt x="1404709" y="1676399"/>
                  </a:lnTo>
                  <a:lnTo>
                    <a:pt x="1363165" y="1650999"/>
                  </a:lnTo>
                  <a:lnTo>
                    <a:pt x="1320836" y="1612899"/>
                  </a:lnTo>
                  <a:lnTo>
                    <a:pt x="1277682" y="1612899"/>
                  </a:lnTo>
                  <a:lnTo>
                    <a:pt x="1233665" y="1587499"/>
                  </a:lnTo>
                  <a:lnTo>
                    <a:pt x="1188747" y="1562099"/>
                  </a:lnTo>
                  <a:lnTo>
                    <a:pt x="1142889" y="1523999"/>
                  </a:lnTo>
                  <a:lnTo>
                    <a:pt x="1096053" y="1523999"/>
                  </a:lnTo>
                  <a:lnTo>
                    <a:pt x="1050978" y="1498599"/>
                  </a:lnTo>
                  <a:lnTo>
                    <a:pt x="1257583" y="1498599"/>
                  </a:lnTo>
                  <a:lnTo>
                    <a:pt x="1301555" y="1523999"/>
                  </a:lnTo>
                  <a:lnTo>
                    <a:pt x="1344633" y="1562099"/>
                  </a:lnTo>
                  <a:lnTo>
                    <a:pt x="1386865" y="1587499"/>
                  </a:lnTo>
                  <a:lnTo>
                    <a:pt x="1428299" y="1612899"/>
                  </a:lnTo>
                  <a:lnTo>
                    <a:pt x="1468981" y="1650999"/>
                  </a:lnTo>
                  <a:lnTo>
                    <a:pt x="1508960" y="1676399"/>
                  </a:lnTo>
                  <a:lnTo>
                    <a:pt x="1548283" y="1701799"/>
                  </a:lnTo>
                  <a:lnTo>
                    <a:pt x="1586998" y="1739899"/>
                  </a:lnTo>
                  <a:lnTo>
                    <a:pt x="1625153" y="1765299"/>
                  </a:lnTo>
                  <a:lnTo>
                    <a:pt x="1699971" y="1828799"/>
                  </a:lnTo>
                  <a:lnTo>
                    <a:pt x="1773119" y="1879599"/>
                  </a:lnTo>
                  <a:lnTo>
                    <a:pt x="1809186" y="1917699"/>
                  </a:lnTo>
                  <a:lnTo>
                    <a:pt x="1841779" y="1968499"/>
                  </a:lnTo>
                  <a:lnTo>
                    <a:pt x="1846432" y="2006599"/>
                  </a:lnTo>
                  <a:lnTo>
                    <a:pt x="1848217" y="2019299"/>
                  </a:lnTo>
                  <a:close/>
                </a:path>
                <a:path w="3433444" h="2019300">
                  <a:moveTo>
                    <a:pt x="1922025" y="2019299"/>
                  </a:moveTo>
                  <a:lnTo>
                    <a:pt x="1900579" y="2019299"/>
                  </a:lnTo>
                  <a:lnTo>
                    <a:pt x="1844977" y="1968499"/>
                  </a:lnTo>
                  <a:lnTo>
                    <a:pt x="1915427" y="1968499"/>
                  </a:lnTo>
                  <a:lnTo>
                    <a:pt x="1920209" y="2006599"/>
                  </a:lnTo>
                  <a:lnTo>
                    <a:pt x="1922025" y="20192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346004" y="2089020"/>
              <a:ext cx="1172210" cy="1997075"/>
            </a:xfrm>
            <a:custGeom>
              <a:avLst/>
              <a:gdLst/>
              <a:ahLst/>
              <a:cxnLst/>
              <a:rect l="l" t="t" r="r" b="b"/>
              <a:pathLst>
                <a:path w="1172210" h="1997075">
                  <a:moveTo>
                    <a:pt x="118413" y="1996943"/>
                  </a:moveTo>
                  <a:lnTo>
                    <a:pt x="503270" y="998471"/>
                  </a:lnTo>
                  <a:lnTo>
                    <a:pt x="0" y="909498"/>
                  </a:lnTo>
                  <a:lnTo>
                    <a:pt x="882524" y="0"/>
                  </a:lnTo>
                  <a:lnTo>
                    <a:pt x="637772" y="714245"/>
                  </a:lnTo>
                  <a:lnTo>
                    <a:pt x="1171994" y="790869"/>
                  </a:lnTo>
                  <a:lnTo>
                    <a:pt x="118413" y="1996943"/>
                  </a:lnTo>
                  <a:close/>
                </a:path>
              </a:pathLst>
            </a:custGeom>
            <a:solidFill>
              <a:srgbClr val="FFD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17182" y="2060416"/>
              <a:ext cx="1229995" cy="2054860"/>
            </a:xfrm>
            <a:custGeom>
              <a:avLst/>
              <a:gdLst/>
              <a:ahLst/>
              <a:cxnLst/>
              <a:rect l="l" t="t" r="r" b="b"/>
              <a:pathLst>
                <a:path w="1229995" h="2054860">
                  <a:moveTo>
                    <a:pt x="155319" y="2054383"/>
                  </a:moveTo>
                  <a:lnTo>
                    <a:pt x="142111" y="2054383"/>
                  </a:lnTo>
                  <a:lnTo>
                    <a:pt x="136962" y="2053030"/>
                  </a:lnTo>
                  <a:lnTo>
                    <a:pt x="132332" y="2050237"/>
                  </a:lnTo>
                  <a:lnTo>
                    <a:pt x="124696" y="2043547"/>
                  </a:lnTo>
                  <a:lnTo>
                    <a:pt x="119952" y="2034892"/>
                  </a:lnTo>
                  <a:lnTo>
                    <a:pt x="118395" y="2025146"/>
                  </a:lnTo>
                  <a:lnTo>
                    <a:pt x="120325" y="2015179"/>
                  </a:lnTo>
                  <a:lnTo>
                    <a:pt x="492585" y="1049378"/>
                  </a:lnTo>
                  <a:lnTo>
                    <a:pt x="23792" y="966500"/>
                  </a:lnTo>
                  <a:lnTo>
                    <a:pt x="0" y="939244"/>
                  </a:lnTo>
                  <a:lnTo>
                    <a:pt x="728" y="931563"/>
                  </a:lnTo>
                  <a:lnTo>
                    <a:pt x="890658" y="8528"/>
                  </a:lnTo>
                  <a:lnTo>
                    <a:pt x="907751" y="0"/>
                  </a:lnTo>
                  <a:lnTo>
                    <a:pt x="917306" y="395"/>
                  </a:lnTo>
                  <a:lnTo>
                    <a:pt x="926432" y="4033"/>
                  </a:lnTo>
                  <a:lnTo>
                    <a:pt x="933807" y="10515"/>
                  </a:lnTo>
                  <a:lnTo>
                    <a:pt x="938487" y="18854"/>
                  </a:lnTo>
                  <a:lnTo>
                    <a:pt x="940188" y="28264"/>
                  </a:lnTo>
                  <a:lnTo>
                    <a:pt x="938630" y="37961"/>
                  </a:lnTo>
                  <a:lnTo>
                    <a:pt x="903262" y="141169"/>
                  </a:lnTo>
                  <a:lnTo>
                    <a:pt x="842296" y="141169"/>
                  </a:lnTo>
                  <a:lnTo>
                    <a:pt x="87367" y="919173"/>
                  </a:lnTo>
                  <a:lnTo>
                    <a:pt x="545594" y="1000189"/>
                  </a:lnTo>
                  <a:lnTo>
                    <a:pt x="560853" y="1024978"/>
                  </a:lnTo>
                  <a:lnTo>
                    <a:pt x="560622" y="1031280"/>
                  </a:lnTo>
                  <a:lnTo>
                    <a:pt x="559001" y="1037451"/>
                  </a:lnTo>
                  <a:lnTo>
                    <a:pt x="232779" y="1883804"/>
                  </a:lnTo>
                  <a:lnTo>
                    <a:pt x="309344" y="1883804"/>
                  </a:lnTo>
                  <a:lnTo>
                    <a:pt x="163307" y="2050977"/>
                  </a:lnTo>
                  <a:lnTo>
                    <a:pt x="155319" y="2054383"/>
                  </a:lnTo>
                  <a:close/>
                </a:path>
                <a:path w="1229995" h="2054860">
                  <a:moveTo>
                    <a:pt x="309344" y="1883804"/>
                  </a:moveTo>
                  <a:lnTo>
                    <a:pt x="232779" y="1883804"/>
                  </a:lnTo>
                  <a:lnTo>
                    <a:pt x="1144187" y="840480"/>
                  </a:lnTo>
                  <a:lnTo>
                    <a:pt x="653998" y="770173"/>
                  </a:lnTo>
                  <a:lnTo>
                    <a:pt x="637931" y="739709"/>
                  </a:lnTo>
                  <a:lnTo>
                    <a:pt x="639317" y="733500"/>
                  </a:lnTo>
                  <a:lnTo>
                    <a:pt x="842296" y="141169"/>
                  </a:lnTo>
                  <a:lnTo>
                    <a:pt x="903262" y="141169"/>
                  </a:lnTo>
                  <a:lnTo>
                    <a:pt x="705160" y="719265"/>
                  </a:lnTo>
                  <a:lnTo>
                    <a:pt x="1204913" y="790940"/>
                  </a:lnTo>
                  <a:lnTo>
                    <a:pt x="1229550" y="817050"/>
                  </a:lnTo>
                  <a:lnTo>
                    <a:pt x="1229178" y="824687"/>
                  </a:lnTo>
                  <a:lnTo>
                    <a:pt x="1226812" y="831957"/>
                  </a:lnTo>
                  <a:lnTo>
                    <a:pt x="1222530" y="838450"/>
                  </a:lnTo>
                  <a:lnTo>
                    <a:pt x="309344" y="18838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143244" y="4342360"/>
              <a:ext cx="1172210" cy="1997075"/>
            </a:xfrm>
            <a:custGeom>
              <a:avLst/>
              <a:gdLst/>
              <a:ahLst/>
              <a:cxnLst/>
              <a:rect l="l" t="t" r="r" b="b"/>
              <a:pathLst>
                <a:path w="1172209" h="1997075">
                  <a:moveTo>
                    <a:pt x="118413" y="1996943"/>
                  </a:moveTo>
                  <a:lnTo>
                    <a:pt x="503270" y="998471"/>
                  </a:lnTo>
                  <a:lnTo>
                    <a:pt x="0" y="909498"/>
                  </a:lnTo>
                  <a:lnTo>
                    <a:pt x="882524" y="0"/>
                  </a:lnTo>
                  <a:lnTo>
                    <a:pt x="637772" y="714245"/>
                  </a:lnTo>
                  <a:lnTo>
                    <a:pt x="1171994" y="790869"/>
                  </a:lnTo>
                  <a:lnTo>
                    <a:pt x="118413" y="1996943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114423" y="4313756"/>
              <a:ext cx="1229995" cy="2054860"/>
            </a:xfrm>
            <a:custGeom>
              <a:avLst/>
              <a:gdLst/>
              <a:ahLst/>
              <a:cxnLst/>
              <a:rect l="l" t="t" r="r" b="b"/>
              <a:pathLst>
                <a:path w="1229994" h="2054860">
                  <a:moveTo>
                    <a:pt x="155319" y="2054383"/>
                  </a:moveTo>
                  <a:lnTo>
                    <a:pt x="142111" y="2054383"/>
                  </a:lnTo>
                  <a:lnTo>
                    <a:pt x="136962" y="2053030"/>
                  </a:lnTo>
                  <a:lnTo>
                    <a:pt x="132332" y="2050237"/>
                  </a:lnTo>
                  <a:lnTo>
                    <a:pt x="124696" y="2043547"/>
                  </a:lnTo>
                  <a:lnTo>
                    <a:pt x="119952" y="2034892"/>
                  </a:lnTo>
                  <a:lnTo>
                    <a:pt x="118395" y="2025146"/>
                  </a:lnTo>
                  <a:lnTo>
                    <a:pt x="120325" y="2015179"/>
                  </a:lnTo>
                  <a:lnTo>
                    <a:pt x="492585" y="1049378"/>
                  </a:lnTo>
                  <a:lnTo>
                    <a:pt x="23792" y="966500"/>
                  </a:lnTo>
                  <a:lnTo>
                    <a:pt x="0" y="939244"/>
                  </a:lnTo>
                  <a:lnTo>
                    <a:pt x="728" y="931563"/>
                  </a:lnTo>
                  <a:lnTo>
                    <a:pt x="890658" y="8528"/>
                  </a:lnTo>
                  <a:lnTo>
                    <a:pt x="907751" y="0"/>
                  </a:lnTo>
                  <a:lnTo>
                    <a:pt x="917306" y="395"/>
                  </a:lnTo>
                  <a:lnTo>
                    <a:pt x="926432" y="4033"/>
                  </a:lnTo>
                  <a:lnTo>
                    <a:pt x="933807" y="10515"/>
                  </a:lnTo>
                  <a:lnTo>
                    <a:pt x="938487" y="18854"/>
                  </a:lnTo>
                  <a:lnTo>
                    <a:pt x="940188" y="28264"/>
                  </a:lnTo>
                  <a:lnTo>
                    <a:pt x="938630" y="37961"/>
                  </a:lnTo>
                  <a:lnTo>
                    <a:pt x="903262" y="141169"/>
                  </a:lnTo>
                  <a:lnTo>
                    <a:pt x="842296" y="141169"/>
                  </a:lnTo>
                  <a:lnTo>
                    <a:pt x="87367" y="919173"/>
                  </a:lnTo>
                  <a:lnTo>
                    <a:pt x="545594" y="1000189"/>
                  </a:lnTo>
                  <a:lnTo>
                    <a:pt x="560853" y="1024978"/>
                  </a:lnTo>
                  <a:lnTo>
                    <a:pt x="560622" y="1031280"/>
                  </a:lnTo>
                  <a:lnTo>
                    <a:pt x="559001" y="1037451"/>
                  </a:lnTo>
                  <a:lnTo>
                    <a:pt x="232779" y="1883804"/>
                  </a:lnTo>
                  <a:lnTo>
                    <a:pt x="309344" y="1883804"/>
                  </a:lnTo>
                  <a:lnTo>
                    <a:pt x="163307" y="2050977"/>
                  </a:lnTo>
                  <a:lnTo>
                    <a:pt x="155319" y="2054383"/>
                  </a:lnTo>
                  <a:close/>
                </a:path>
                <a:path w="1229994" h="2054860">
                  <a:moveTo>
                    <a:pt x="309344" y="1883804"/>
                  </a:moveTo>
                  <a:lnTo>
                    <a:pt x="232779" y="1883804"/>
                  </a:lnTo>
                  <a:lnTo>
                    <a:pt x="1144187" y="840480"/>
                  </a:lnTo>
                  <a:lnTo>
                    <a:pt x="653998" y="770173"/>
                  </a:lnTo>
                  <a:lnTo>
                    <a:pt x="637931" y="739709"/>
                  </a:lnTo>
                  <a:lnTo>
                    <a:pt x="639317" y="733500"/>
                  </a:lnTo>
                  <a:lnTo>
                    <a:pt x="842296" y="141169"/>
                  </a:lnTo>
                  <a:lnTo>
                    <a:pt x="903262" y="141169"/>
                  </a:lnTo>
                  <a:lnTo>
                    <a:pt x="705160" y="719265"/>
                  </a:lnTo>
                  <a:lnTo>
                    <a:pt x="1204913" y="790940"/>
                  </a:lnTo>
                  <a:lnTo>
                    <a:pt x="1229550" y="817050"/>
                  </a:lnTo>
                  <a:lnTo>
                    <a:pt x="1229178" y="824687"/>
                  </a:lnTo>
                  <a:lnTo>
                    <a:pt x="1226812" y="831957"/>
                  </a:lnTo>
                  <a:lnTo>
                    <a:pt x="1222530" y="838450"/>
                  </a:lnTo>
                  <a:lnTo>
                    <a:pt x="309344" y="18838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7447050"/>
              <a:ext cx="2792730" cy="2840355"/>
            </a:xfrm>
            <a:custGeom>
              <a:avLst/>
              <a:gdLst/>
              <a:ahLst/>
              <a:cxnLst/>
              <a:rect l="l" t="t" r="r" b="b"/>
              <a:pathLst>
                <a:path w="2792730" h="2840354">
                  <a:moveTo>
                    <a:pt x="1241458" y="1564486"/>
                  </a:moveTo>
                  <a:lnTo>
                    <a:pt x="1520859" y="1243566"/>
                  </a:lnTo>
                  <a:lnTo>
                    <a:pt x="1586261" y="1163336"/>
                  </a:lnTo>
                  <a:lnTo>
                    <a:pt x="1618632" y="1123221"/>
                  </a:lnTo>
                  <a:lnTo>
                    <a:pt x="1650498" y="1083106"/>
                  </a:lnTo>
                  <a:lnTo>
                    <a:pt x="1681647" y="1042990"/>
                  </a:lnTo>
                  <a:lnTo>
                    <a:pt x="1711866" y="1002875"/>
                  </a:lnTo>
                  <a:lnTo>
                    <a:pt x="1740940" y="962760"/>
                  </a:lnTo>
                  <a:lnTo>
                    <a:pt x="1768658" y="922645"/>
                  </a:lnTo>
                  <a:lnTo>
                    <a:pt x="1794805" y="882530"/>
                  </a:lnTo>
                  <a:lnTo>
                    <a:pt x="1819169" y="842415"/>
                  </a:lnTo>
                  <a:lnTo>
                    <a:pt x="1841537" y="802300"/>
                  </a:lnTo>
                  <a:lnTo>
                    <a:pt x="1861695" y="742128"/>
                  </a:lnTo>
                  <a:lnTo>
                    <a:pt x="1879431" y="702013"/>
                  </a:lnTo>
                  <a:lnTo>
                    <a:pt x="1894531" y="661898"/>
                  </a:lnTo>
                  <a:lnTo>
                    <a:pt x="1905695" y="621783"/>
                  </a:lnTo>
                  <a:lnTo>
                    <a:pt x="1913573" y="561610"/>
                  </a:lnTo>
                  <a:lnTo>
                    <a:pt x="1918126" y="521495"/>
                  </a:lnTo>
                  <a:lnTo>
                    <a:pt x="1919321" y="481380"/>
                  </a:lnTo>
                  <a:lnTo>
                    <a:pt x="1917121" y="421207"/>
                  </a:lnTo>
                  <a:lnTo>
                    <a:pt x="1911491" y="381092"/>
                  </a:lnTo>
                  <a:lnTo>
                    <a:pt x="1902395" y="340977"/>
                  </a:lnTo>
                  <a:lnTo>
                    <a:pt x="1889798" y="280805"/>
                  </a:lnTo>
                  <a:lnTo>
                    <a:pt x="1873663" y="240690"/>
                  </a:lnTo>
                  <a:lnTo>
                    <a:pt x="1853955" y="200575"/>
                  </a:lnTo>
                  <a:lnTo>
                    <a:pt x="1830639" y="160460"/>
                  </a:lnTo>
                  <a:lnTo>
                    <a:pt x="1803678" y="120345"/>
                  </a:lnTo>
                  <a:lnTo>
                    <a:pt x="1773038" y="100287"/>
                  </a:lnTo>
                  <a:lnTo>
                    <a:pt x="1738682" y="60172"/>
                  </a:lnTo>
                  <a:lnTo>
                    <a:pt x="1700575" y="40115"/>
                  </a:lnTo>
                  <a:lnTo>
                    <a:pt x="1661476" y="20057"/>
                  </a:lnTo>
                  <a:lnTo>
                    <a:pt x="1621397" y="0"/>
                  </a:lnTo>
                  <a:lnTo>
                    <a:pt x="1371874" y="0"/>
                  </a:lnTo>
                  <a:lnTo>
                    <a:pt x="1290201" y="40115"/>
                  </a:lnTo>
                  <a:lnTo>
                    <a:pt x="1250575" y="60172"/>
                  </a:lnTo>
                  <a:lnTo>
                    <a:pt x="1212030" y="80230"/>
                  </a:lnTo>
                  <a:lnTo>
                    <a:pt x="1174772" y="100287"/>
                  </a:lnTo>
                  <a:lnTo>
                    <a:pt x="1139009" y="140402"/>
                  </a:lnTo>
                  <a:lnTo>
                    <a:pt x="1104945" y="160460"/>
                  </a:lnTo>
                  <a:lnTo>
                    <a:pt x="1072788" y="200575"/>
                  </a:lnTo>
                  <a:lnTo>
                    <a:pt x="1042744" y="240690"/>
                  </a:lnTo>
                  <a:lnTo>
                    <a:pt x="1015018" y="280805"/>
                  </a:lnTo>
                  <a:lnTo>
                    <a:pt x="989817" y="320920"/>
                  </a:lnTo>
                  <a:lnTo>
                    <a:pt x="967348" y="340977"/>
                  </a:lnTo>
                  <a:lnTo>
                    <a:pt x="947816" y="381092"/>
                  </a:lnTo>
                  <a:lnTo>
                    <a:pt x="929144" y="441265"/>
                  </a:lnTo>
                  <a:lnTo>
                    <a:pt x="912785" y="481380"/>
                  </a:lnTo>
                  <a:lnTo>
                    <a:pt x="898557" y="521495"/>
                  </a:lnTo>
                  <a:lnTo>
                    <a:pt x="886280" y="581668"/>
                  </a:lnTo>
                  <a:lnTo>
                    <a:pt x="875774" y="621783"/>
                  </a:lnTo>
                  <a:lnTo>
                    <a:pt x="866856" y="681955"/>
                  </a:lnTo>
                  <a:lnTo>
                    <a:pt x="859347" y="722070"/>
                  </a:lnTo>
                  <a:lnTo>
                    <a:pt x="853065" y="762185"/>
                  </a:lnTo>
                  <a:lnTo>
                    <a:pt x="847829" y="822358"/>
                  </a:lnTo>
                  <a:lnTo>
                    <a:pt x="843459" y="862473"/>
                  </a:lnTo>
                  <a:lnTo>
                    <a:pt x="839774" y="922645"/>
                  </a:lnTo>
                  <a:lnTo>
                    <a:pt x="836592" y="962760"/>
                  </a:lnTo>
                  <a:lnTo>
                    <a:pt x="833733" y="1022933"/>
                  </a:lnTo>
                  <a:lnTo>
                    <a:pt x="831017" y="1063048"/>
                  </a:lnTo>
                  <a:lnTo>
                    <a:pt x="828261" y="1123221"/>
                  </a:lnTo>
                  <a:lnTo>
                    <a:pt x="825285" y="1163336"/>
                  </a:lnTo>
                  <a:lnTo>
                    <a:pt x="821909" y="1223508"/>
                  </a:lnTo>
                  <a:lnTo>
                    <a:pt x="817950" y="1263623"/>
                  </a:lnTo>
                  <a:lnTo>
                    <a:pt x="813230" y="1323796"/>
                  </a:lnTo>
                  <a:lnTo>
                    <a:pt x="41344" y="1323796"/>
                  </a:lnTo>
                  <a:lnTo>
                    <a:pt x="66380" y="1363911"/>
                  </a:lnTo>
                  <a:lnTo>
                    <a:pt x="92252" y="1424083"/>
                  </a:lnTo>
                  <a:lnTo>
                    <a:pt x="118875" y="1464198"/>
                  </a:lnTo>
                  <a:lnTo>
                    <a:pt x="132517" y="1484256"/>
                  </a:lnTo>
                  <a:lnTo>
                    <a:pt x="1290599" y="1484256"/>
                  </a:lnTo>
                  <a:lnTo>
                    <a:pt x="1241458" y="1564486"/>
                  </a:lnTo>
                  <a:close/>
                </a:path>
                <a:path w="2792730" h="2840354">
                  <a:moveTo>
                    <a:pt x="41344" y="1323796"/>
                  </a:moveTo>
                  <a:lnTo>
                    <a:pt x="813230" y="1323796"/>
                  </a:lnTo>
                  <a:lnTo>
                    <a:pt x="750369" y="1183393"/>
                  </a:lnTo>
                  <a:lnTo>
                    <a:pt x="540729" y="742128"/>
                  </a:lnTo>
                  <a:lnTo>
                    <a:pt x="477868" y="601725"/>
                  </a:lnTo>
                  <a:lnTo>
                    <a:pt x="457228" y="561610"/>
                  </a:lnTo>
                  <a:lnTo>
                    <a:pt x="435951" y="521495"/>
                  </a:lnTo>
                  <a:lnTo>
                    <a:pt x="413626" y="461322"/>
                  </a:lnTo>
                  <a:lnTo>
                    <a:pt x="389841" y="421207"/>
                  </a:lnTo>
                  <a:lnTo>
                    <a:pt x="364185" y="381092"/>
                  </a:lnTo>
                  <a:lnTo>
                    <a:pt x="336247" y="340977"/>
                  </a:lnTo>
                  <a:lnTo>
                    <a:pt x="305615" y="320920"/>
                  </a:lnTo>
                  <a:lnTo>
                    <a:pt x="271878" y="280805"/>
                  </a:lnTo>
                  <a:lnTo>
                    <a:pt x="234363" y="240690"/>
                  </a:lnTo>
                  <a:lnTo>
                    <a:pt x="193230" y="220632"/>
                  </a:lnTo>
                  <a:lnTo>
                    <a:pt x="149320" y="200575"/>
                  </a:lnTo>
                  <a:lnTo>
                    <a:pt x="103470" y="180517"/>
                  </a:lnTo>
                  <a:lnTo>
                    <a:pt x="0" y="180517"/>
                  </a:lnTo>
                  <a:lnTo>
                    <a:pt x="0" y="1253745"/>
                  </a:lnTo>
                  <a:lnTo>
                    <a:pt x="17235" y="1283681"/>
                  </a:lnTo>
                  <a:lnTo>
                    <a:pt x="41344" y="1323796"/>
                  </a:lnTo>
                  <a:close/>
                </a:path>
                <a:path w="2792730" h="2840354">
                  <a:moveTo>
                    <a:pt x="2272143" y="2527247"/>
                  </a:moveTo>
                  <a:lnTo>
                    <a:pt x="2608645" y="2527247"/>
                  </a:lnTo>
                  <a:lnTo>
                    <a:pt x="2651769" y="2507189"/>
                  </a:lnTo>
                  <a:lnTo>
                    <a:pt x="2691616" y="2487132"/>
                  </a:lnTo>
                  <a:lnTo>
                    <a:pt x="2725883" y="2447017"/>
                  </a:lnTo>
                  <a:lnTo>
                    <a:pt x="2752964" y="2426959"/>
                  </a:lnTo>
                  <a:lnTo>
                    <a:pt x="2773008" y="2366787"/>
                  </a:lnTo>
                  <a:lnTo>
                    <a:pt x="2786162" y="2326672"/>
                  </a:lnTo>
                  <a:lnTo>
                    <a:pt x="2792576" y="2286557"/>
                  </a:lnTo>
                  <a:lnTo>
                    <a:pt x="2792486" y="2266499"/>
                  </a:lnTo>
                  <a:lnTo>
                    <a:pt x="2785771" y="2186269"/>
                  </a:lnTo>
                  <a:lnTo>
                    <a:pt x="2772849" y="2146154"/>
                  </a:lnTo>
                  <a:lnTo>
                    <a:pt x="2754495" y="2106039"/>
                  </a:lnTo>
                  <a:lnTo>
                    <a:pt x="2731841" y="2065924"/>
                  </a:lnTo>
                  <a:lnTo>
                    <a:pt x="2705441" y="2025809"/>
                  </a:lnTo>
                  <a:lnTo>
                    <a:pt x="2675846" y="1985694"/>
                  </a:lnTo>
                  <a:lnTo>
                    <a:pt x="2643609" y="1945579"/>
                  </a:lnTo>
                  <a:lnTo>
                    <a:pt x="2609283" y="1925521"/>
                  </a:lnTo>
                  <a:lnTo>
                    <a:pt x="2573420" y="1885406"/>
                  </a:lnTo>
                  <a:lnTo>
                    <a:pt x="2536572" y="1865349"/>
                  </a:lnTo>
                  <a:lnTo>
                    <a:pt x="2497117" y="1825234"/>
                  </a:lnTo>
                  <a:lnTo>
                    <a:pt x="2456865" y="1805176"/>
                  </a:lnTo>
                  <a:lnTo>
                    <a:pt x="2415851" y="1765061"/>
                  </a:lnTo>
                  <a:lnTo>
                    <a:pt x="2331670" y="1724946"/>
                  </a:lnTo>
                  <a:lnTo>
                    <a:pt x="2244843" y="1684831"/>
                  </a:lnTo>
                  <a:lnTo>
                    <a:pt x="2110236" y="1624659"/>
                  </a:lnTo>
                  <a:lnTo>
                    <a:pt x="1924025" y="1544428"/>
                  </a:lnTo>
                  <a:lnTo>
                    <a:pt x="1876495" y="1544428"/>
                  </a:lnTo>
                  <a:lnTo>
                    <a:pt x="1828642" y="1524371"/>
                  </a:lnTo>
                  <a:lnTo>
                    <a:pt x="1780500" y="1524371"/>
                  </a:lnTo>
                  <a:lnTo>
                    <a:pt x="1732102" y="1504313"/>
                  </a:lnTo>
                  <a:lnTo>
                    <a:pt x="1683482" y="1504313"/>
                  </a:lnTo>
                  <a:lnTo>
                    <a:pt x="1634674" y="1484256"/>
                  </a:lnTo>
                  <a:lnTo>
                    <a:pt x="1311308" y="1484256"/>
                  </a:lnTo>
                  <a:lnTo>
                    <a:pt x="1241458" y="1564486"/>
                  </a:lnTo>
                  <a:lnTo>
                    <a:pt x="188190" y="1564486"/>
                  </a:lnTo>
                  <a:lnTo>
                    <a:pt x="202363" y="1584543"/>
                  </a:lnTo>
                  <a:lnTo>
                    <a:pt x="231105" y="1624659"/>
                  </a:lnTo>
                  <a:lnTo>
                    <a:pt x="260158" y="1684831"/>
                  </a:lnTo>
                  <a:lnTo>
                    <a:pt x="348297" y="1805176"/>
                  </a:lnTo>
                  <a:lnTo>
                    <a:pt x="0" y="1805176"/>
                  </a:lnTo>
                  <a:lnTo>
                    <a:pt x="0" y="2085981"/>
                  </a:lnTo>
                  <a:lnTo>
                    <a:pt x="1387878" y="2085981"/>
                  </a:lnTo>
                  <a:lnTo>
                    <a:pt x="1424665" y="2106039"/>
                  </a:lnTo>
                  <a:lnTo>
                    <a:pt x="1462478" y="2146154"/>
                  </a:lnTo>
                  <a:lnTo>
                    <a:pt x="1501277" y="2186269"/>
                  </a:lnTo>
                  <a:lnTo>
                    <a:pt x="1541021" y="2206327"/>
                  </a:lnTo>
                  <a:lnTo>
                    <a:pt x="1581668" y="2246442"/>
                  </a:lnTo>
                  <a:lnTo>
                    <a:pt x="1665512" y="2286557"/>
                  </a:lnTo>
                  <a:lnTo>
                    <a:pt x="1708627" y="2326672"/>
                  </a:lnTo>
                  <a:lnTo>
                    <a:pt x="1797038" y="2366787"/>
                  </a:lnTo>
                  <a:lnTo>
                    <a:pt x="1934500" y="2426959"/>
                  </a:lnTo>
                  <a:lnTo>
                    <a:pt x="2028895" y="2467074"/>
                  </a:lnTo>
                  <a:lnTo>
                    <a:pt x="2076796" y="2467074"/>
                  </a:lnTo>
                  <a:lnTo>
                    <a:pt x="2173803" y="2507189"/>
                  </a:lnTo>
                  <a:lnTo>
                    <a:pt x="2222827" y="2507189"/>
                  </a:lnTo>
                  <a:lnTo>
                    <a:pt x="2272143" y="2527247"/>
                  </a:lnTo>
                  <a:close/>
                </a:path>
                <a:path w="2792730" h="2840354">
                  <a:moveTo>
                    <a:pt x="188190" y="1564486"/>
                  </a:moveTo>
                  <a:lnTo>
                    <a:pt x="1241458" y="1564486"/>
                  </a:lnTo>
                  <a:lnTo>
                    <a:pt x="1290599" y="1484256"/>
                  </a:lnTo>
                  <a:lnTo>
                    <a:pt x="132517" y="1484256"/>
                  </a:lnTo>
                  <a:lnTo>
                    <a:pt x="146160" y="1504313"/>
                  </a:lnTo>
                  <a:lnTo>
                    <a:pt x="174018" y="1544428"/>
                  </a:lnTo>
                  <a:lnTo>
                    <a:pt x="188190" y="1564486"/>
                  </a:lnTo>
                  <a:close/>
                </a:path>
                <a:path w="2792730" h="2840354">
                  <a:moveTo>
                    <a:pt x="0" y="1805176"/>
                  </a:moveTo>
                  <a:lnTo>
                    <a:pt x="47220" y="1805176"/>
                  </a:lnTo>
                  <a:lnTo>
                    <a:pt x="0" y="1801402"/>
                  </a:lnTo>
                  <a:lnTo>
                    <a:pt x="0" y="1805176"/>
                  </a:lnTo>
                  <a:close/>
                </a:path>
                <a:path w="2792730" h="2840354">
                  <a:moveTo>
                    <a:pt x="923969" y="2839949"/>
                  </a:moveTo>
                  <a:lnTo>
                    <a:pt x="1663941" y="2839949"/>
                  </a:lnTo>
                  <a:lnTo>
                    <a:pt x="1636319" y="2787995"/>
                  </a:lnTo>
                  <a:lnTo>
                    <a:pt x="1615571" y="2747880"/>
                  </a:lnTo>
                  <a:lnTo>
                    <a:pt x="1595411" y="2687707"/>
                  </a:lnTo>
                  <a:lnTo>
                    <a:pt x="1575842" y="2647592"/>
                  </a:lnTo>
                  <a:lnTo>
                    <a:pt x="1556864" y="2607477"/>
                  </a:lnTo>
                  <a:lnTo>
                    <a:pt x="1538481" y="2547304"/>
                  </a:lnTo>
                  <a:lnTo>
                    <a:pt x="1520696" y="2507189"/>
                  </a:lnTo>
                  <a:lnTo>
                    <a:pt x="1503509" y="2467074"/>
                  </a:lnTo>
                  <a:lnTo>
                    <a:pt x="1486925" y="2406902"/>
                  </a:lnTo>
                  <a:lnTo>
                    <a:pt x="1470944" y="2366787"/>
                  </a:lnTo>
                  <a:lnTo>
                    <a:pt x="1455570" y="2326672"/>
                  </a:lnTo>
                  <a:lnTo>
                    <a:pt x="1440804" y="2266499"/>
                  </a:lnTo>
                  <a:lnTo>
                    <a:pt x="1426650" y="2226384"/>
                  </a:lnTo>
                  <a:lnTo>
                    <a:pt x="1413109" y="2166212"/>
                  </a:lnTo>
                  <a:lnTo>
                    <a:pt x="1400184" y="2126096"/>
                  </a:lnTo>
                  <a:lnTo>
                    <a:pt x="1387878" y="2085981"/>
                  </a:lnTo>
                  <a:lnTo>
                    <a:pt x="0" y="2085981"/>
                  </a:lnTo>
                  <a:lnTo>
                    <a:pt x="0" y="2286557"/>
                  </a:lnTo>
                  <a:lnTo>
                    <a:pt x="415088" y="2286557"/>
                  </a:lnTo>
                  <a:lnTo>
                    <a:pt x="406239" y="2306614"/>
                  </a:lnTo>
                  <a:lnTo>
                    <a:pt x="890652" y="2306614"/>
                  </a:lnTo>
                  <a:lnTo>
                    <a:pt x="892407" y="2366787"/>
                  </a:lnTo>
                  <a:lnTo>
                    <a:pt x="894239" y="2406902"/>
                  </a:lnTo>
                  <a:lnTo>
                    <a:pt x="896214" y="2467074"/>
                  </a:lnTo>
                  <a:lnTo>
                    <a:pt x="898398" y="2507189"/>
                  </a:lnTo>
                  <a:lnTo>
                    <a:pt x="900858" y="2567362"/>
                  </a:lnTo>
                  <a:lnTo>
                    <a:pt x="903659" y="2607477"/>
                  </a:lnTo>
                  <a:lnTo>
                    <a:pt x="906868" y="2667649"/>
                  </a:lnTo>
                  <a:lnTo>
                    <a:pt x="910550" y="2707765"/>
                  </a:lnTo>
                  <a:lnTo>
                    <a:pt x="914771" y="2767937"/>
                  </a:lnTo>
                  <a:lnTo>
                    <a:pt x="919597" y="2808052"/>
                  </a:lnTo>
                  <a:lnTo>
                    <a:pt x="923969" y="2839949"/>
                  </a:lnTo>
                  <a:close/>
                </a:path>
                <a:path w="2792730" h="2840354">
                  <a:moveTo>
                    <a:pt x="0" y="2482868"/>
                  </a:moveTo>
                  <a:lnTo>
                    <a:pt x="41717" y="2447017"/>
                  </a:lnTo>
                  <a:lnTo>
                    <a:pt x="415088" y="2286557"/>
                  </a:lnTo>
                  <a:lnTo>
                    <a:pt x="0" y="2286557"/>
                  </a:lnTo>
                  <a:lnTo>
                    <a:pt x="0" y="2482868"/>
                  </a:lnTo>
                  <a:close/>
                </a:path>
                <a:path w="2792730" h="2840354">
                  <a:moveTo>
                    <a:pt x="157409" y="2839949"/>
                  </a:moveTo>
                  <a:lnTo>
                    <a:pt x="796803" y="2839949"/>
                  </a:lnTo>
                  <a:lnTo>
                    <a:pt x="808895" y="2808052"/>
                  </a:lnTo>
                  <a:lnTo>
                    <a:pt x="822862" y="2747880"/>
                  </a:lnTo>
                  <a:lnTo>
                    <a:pt x="835576" y="2707765"/>
                  </a:lnTo>
                  <a:lnTo>
                    <a:pt x="847024" y="2647592"/>
                  </a:lnTo>
                  <a:lnTo>
                    <a:pt x="857194" y="2607477"/>
                  </a:lnTo>
                  <a:lnTo>
                    <a:pt x="866072" y="2567362"/>
                  </a:lnTo>
                  <a:lnTo>
                    <a:pt x="873647" y="2507189"/>
                  </a:lnTo>
                  <a:lnTo>
                    <a:pt x="879904" y="2467074"/>
                  </a:lnTo>
                  <a:lnTo>
                    <a:pt x="884833" y="2406902"/>
                  </a:lnTo>
                  <a:lnTo>
                    <a:pt x="888420" y="2366787"/>
                  </a:lnTo>
                  <a:lnTo>
                    <a:pt x="890652" y="2306614"/>
                  </a:lnTo>
                  <a:lnTo>
                    <a:pt x="406239" y="2306614"/>
                  </a:lnTo>
                  <a:lnTo>
                    <a:pt x="326599" y="2487132"/>
                  </a:lnTo>
                  <a:lnTo>
                    <a:pt x="157409" y="2839949"/>
                  </a:lnTo>
                  <a:close/>
                </a:path>
                <a:path w="2792730" h="2840354">
                  <a:moveTo>
                    <a:pt x="2468643" y="2547304"/>
                  </a:moveTo>
                  <a:lnTo>
                    <a:pt x="2516180" y="2547304"/>
                  </a:lnTo>
                  <a:lnTo>
                    <a:pt x="2563148" y="2527247"/>
                  </a:lnTo>
                  <a:lnTo>
                    <a:pt x="2421441" y="2527247"/>
                  </a:lnTo>
                  <a:lnTo>
                    <a:pt x="2468643" y="2547304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7421250"/>
              <a:ext cx="2817495" cy="2857500"/>
            </a:xfrm>
            <a:custGeom>
              <a:avLst/>
              <a:gdLst/>
              <a:ahLst/>
              <a:cxnLst/>
              <a:rect l="l" t="t" r="r" b="b"/>
              <a:pathLst>
                <a:path w="2817495" h="2857500">
                  <a:moveTo>
                    <a:pt x="1225562" y="1600200"/>
                  </a:moveTo>
                  <a:lnTo>
                    <a:pt x="1258907" y="1600200"/>
                  </a:lnTo>
                  <a:lnTo>
                    <a:pt x="1335326" y="1498600"/>
                  </a:lnTo>
                  <a:lnTo>
                    <a:pt x="1367932" y="1473200"/>
                  </a:lnTo>
                  <a:lnTo>
                    <a:pt x="1563530" y="1231900"/>
                  </a:lnTo>
                  <a:lnTo>
                    <a:pt x="1595754" y="1219200"/>
                  </a:lnTo>
                  <a:lnTo>
                    <a:pt x="1659602" y="1143000"/>
                  </a:lnTo>
                  <a:lnTo>
                    <a:pt x="1690884" y="1092200"/>
                  </a:lnTo>
                  <a:lnTo>
                    <a:pt x="1721395" y="1054100"/>
                  </a:lnTo>
                  <a:lnTo>
                    <a:pt x="1750918" y="1016000"/>
                  </a:lnTo>
                  <a:lnTo>
                    <a:pt x="1779239" y="977900"/>
                  </a:lnTo>
                  <a:lnTo>
                    <a:pt x="1806139" y="939800"/>
                  </a:lnTo>
                  <a:lnTo>
                    <a:pt x="1831404" y="901700"/>
                  </a:lnTo>
                  <a:lnTo>
                    <a:pt x="1854816" y="838200"/>
                  </a:lnTo>
                  <a:lnTo>
                    <a:pt x="1876580" y="800100"/>
                  </a:lnTo>
                  <a:lnTo>
                    <a:pt x="1895786" y="762000"/>
                  </a:lnTo>
                  <a:lnTo>
                    <a:pt x="1912161" y="698500"/>
                  </a:lnTo>
                  <a:lnTo>
                    <a:pt x="1925430" y="660400"/>
                  </a:lnTo>
                  <a:lnTo>
                    <a:pt x="1935321" y="596900"/>
                  </a:lnTo>
                  <a:lnTo>
                    <a:pt x="1941559" y="558800"/>
                  </a:lnTo>
                  <a:lnTo>
                    <a:pt x="1943872" y="495300"/>
                  </a:lnTo>
                  <a:lnTo>
                    <a:pt x="1942022" y="457200"/>
                  </a:lnTo>
                  <a:lnTo>
                    <a:pt x="1935960" y="393700"/>
                  </a:lnTo>
                  <a:lnTo>
                    <a:pt x="1925519" y="330200"/>
                  </a:lnTo>
                  <a:lnTo>
                    <a:pt x="1910532" y="292100"/>
                  </a:lnTo>
                  <a:lnTo>
                    <a:pt x="1890831" y="228600"/>
                  </a:lnTo>
                  <a:lnTo>
                    <a:pt x="1866249" y="190500"/>
                  </a:lnTo>
                  <a:lnTo>
                    <a:pt x="1836629" y="152400"/>
                  </a:lnTo>
                  <a:lnTo>
                    <a:pt x="1802184" y="114300"/>
                  </a:lnTo>
                  <a:lnTo>
                    <a:pt x="1763304" y="76200"/>
                  </a:lnTo>
                  <a:lnTo>
                    <a:pt x="1720379" y="50800"/>
                  </a:lnTo>
                  <a:lnTo>
                    <a:pt x="1673799" y="12700"/>
                  </a:lnTo>
                  <a:lnTo>
                    <a:pt x="1623954" y="0"/>
                  </a:lnTo>
                  <a:lnTo>
                    <a:pt x="1373124" y="0"/>
                  </a:lnTo>
                  <a:lnTo>
                    <a:pt x="1324897" y="12700"/>
                  </a:lnTo>
                  <a:lnTo>
                    <a:pt x="1274852" y="38100"/>
                  </a:lnTo>
                  <a:lnTo>
                    <a:pt x="1540641" y="38100"/>
                  </a:lnTo>
                  <a:lnTo>
                    <a:pt x="1587131" y="50800"/>
                  </a:lnTo>
                  <a:lnTo>
                    <a:pt x="1632406" y="50800"/>
                  </a:lnTo>
                  <a:lnTo>
                    <a:pt x="1675904" y="76200"/>
                  </a:lnTo>
                  <a:lnTo>
                    <a:pt x="1717468" y="88900"/>
                  </a:lnTo>
                  <a:lnTo>
                    <a:pt x="1754826" y="139700"/>
                  </a:lnTo>
                  <a:lnTo>
                    <a:pt x="1787850" y="177800"/>
                  </a:lnTo>
                  <a:lnTo>
                    <a:pt x="1816410" y="215900"/>
                  </a:lnTo>
                  <a:lnTo>
                    <a:pt x="1840380" y="254000"/>
                  </a:lnTo>
                  <a:lnTo>
                    <a:pt x="1859631" y="292100"/>
                  </a:lnTo>
                  <a:lnTo>
                    <a:pt x="1874798" y="355600"/>
                  </a:lnTo>
                  <a:lnTo>
                    <a:pt x="1885631" y="393700"/>
                  </a:lnTo>
                  <a:lnTo>
                    <a:pt x="1892174" y="457200"/>
                  </a:lnTo>
                  <a:lnTo>
                    <a:pt x="1894471" y="495300"/>
                  </a:lnTo>
                  <a:lnTo>
                    <a:pt x="1892568" y="558800"/>
                  </a:lnTo>
                  <a:lnTo>
                    <a:pt x="1886508" y="596900"/>
                  </a:lnTo>
                  <a:lnTo>
                    <a:pt x="1876257" y="660400"/>
                  </a:lnTo>
                  <a:lnTo>
                    <a:pt x="1862266" y="698500"/>
                  </a:lnTo>
                  <a:lnTo>
                    <a:pt x="1844920" y="762000"/>
                  </a:lnTo>
                  <a:lnTo>
                    <a:pt x="1824607" y="800100"/>
                  </a:lnTo>
                  <a:lnTo>
                    <a:pt x="1801711" y="838200"/>
                  </a:lnTo>
                  <a:lnTo>
                    <a:pt x="1776618" y="876300"/>
                  </a:lnTo>
                  <a:lnTo>
                    <a:pt x="1749716" y="939800"/>
                  </a:lnTo>
                  <a:lnTo>
                    <a:pt x="1723276" y="977900"/>
                  </a:lnTo>
                  <a:lnTo>
                    <a:pt x="1695664" y="990600"/>
                  </a:lnTo>
                  <a:lnTo>
                    <a:pt x="1667040" y="1041400"/>
                  </a:lnTo>
                  <a:lnTo>
                    <a:pt x="1637569" y="1079500"/>
                  </a:lnTo>
                  <a:lnTo>
                    <a:pt x="1607411" y="1117600"/>
                  </a:lnTo>
                  <a:lnTo>
                    <a:pt x="1576729" y="1155700"/>
                  </a:lnTo>
                  <a:lnTo>
                    <a:pt x="1545685" y="1193800"/>
                  </a:lnTo>
                  <a:lnTo>
                    <a:pt x="1514441" y="1219200"/>
                  </a:lnTo>
                  <a:lnTo>
                    <a:pt x="1417563" y="1333500"/>
                  </a:lnTo>
                  <a:lnTo>
                    <a:pt x="1288392" y="1473200"/>
                  </a:lnTo>
                  <a:lnTo>
                    <a:pt x="1267586" y="1498600"/>
                  </a:lnTo>
                  <a:lnTo>
                    <a:pt x="1271860" y="1524000"/>
                  </a:lnTo>
                  <a:lnTo>
                    <a:pt x="1256100" y="1524000"/>
                  </a:lnTo>
                  <a:lnTo>
                    <a:pt x="1223807" y="1562100"/>
                  </a:lnTo>
                  <a:lnTo>
                    <a:pt x="1217389" y="1574800"/>
                  </a:lnTo>
                  <a:lnTo>
                    <a:pt x="1225562" y="1600200"/>
                  </a:lnTo>
                  <a:close/>
                </a:path>
                <a:path w="2817495" h="2857500">
                  <a:moveTo>
                    <a:pt x="803351" y="1358900"/>
                  </a:moveTo>
                  <a:lnTo>
                    <a:pt x="831532" y="1358900"/>
                  </a:lnTo>
                  <a:lnTo>
                    <a:pt x="838101" y="1333500"/>
                  </a:lnTo>
                  <a:lnTo>
                    <a:pt x="840665" y="1320800"/>
                  </a:lnTo>
                  <a:lnTo>
                    <a:pt x="842965" y="1282700"/>
                  </a:lnTo>
                  <a:lnTo>
                    <a:pt x="845040" y="1257300"/>
                  </a:lnTo>
                  <a:lnTo>
                    <a:pt x="846926" y="1231900"/>
                  </a:lnTo>
                  <a:lnTo>
                    <a:pt x="850228" y="1181100"/>
                  </a:lnTo>
                  <a:lnTo>
                    <a:pt x="853116" y="1143000"/>
                  </a:lnTo>
                  <a:lnTo>
                    <a:pt x="855783" y="1079500"/>
                  </a:lnTo>
                  <a:lnTo>
                    <a:pt x="858422" y="1041400"/>
                  </a:lnTo>
                  <a:lnTo>
                    <a:pt x="861225" y="977900"/>
                  </a:lnTo>
                  <a:lnTo>
                    <a:pt x="864386" y="939800"/>
                  </a:lnTo>
                  <a:lnTo>
                    <a:pt x="868096" y="876300"/>
                  </a:lnTo>
                  <a:lnTo>
                    <a:pt x="872550" y="838200"/>
                  </a:lnTo>
                  <a:lnTo>
                    <a:pt x="877939" y="800100"/>
                  </a:lnTo>
                  <a:lnTo>
                    <a:pt x="884456" y="736600"/>
                  </a:lnTo>
                  <a:lnTo>
                    <a:pt x="892294" y="698500"/>
                  </a:lnTo>
                  <a:lnTo>
                    <a:pt x="901646" y="635000"/>
                  </a:lnTo>
                  <a:lnTo>
                    <a:pt x="912704" y="596900"/>
                  </a:lnTo>
                  <a:lnTo>
                    <a:pt x="925662" y="533400"/>
                  </a:lnTo>
                  <a:lnTo>
                    <a:pt x="940711" y="495300"/>
                  </a:lnTo>
                  <a:lnTo>
                    <a:pt x="958045" y="457200"/>
                  </a:lnTo>
                  <a:lnTo>
                    <a:pt x="976947" y="419100"/>
                  </a:lnTo>
                  <a:lnTo>
                    <a:pt x="998927" y="381000"/>
                  </a:lnTo>
                  <a:lnTo>
                    <a:pt x="1023829" y="317500"/>
                  </a:lnTo>
                  <a:lnTo>
                    <a:pt x="1051500" y="292100"/>
                  </a:lnTo>
                  <a:lnTo>
                    <a:pt x="1081783" y="254000"/>
                  </a:lnTo>
                  <a:lnTo>
                    <a:pt x="1114524" y="215900"/>
                  </a:lnTo>
                  <a:lnTo>
                    <a:pt x="1149568" y="177800"/>
                  </a:lnTo>
                  <a:lnTo>
                    <a:pt x="1186760" y="152400"/>
                  </a:lnTo>
                  <a:lnTo>
                    <a:pt x="1225945" y="114300"/>
                  </a:lnTo>
                  <a:lnTo>
                    <a:pt x="1266967" y="88900"/>
                  </a:lnTo>
                  <a:lnTo>
                    <a:pt x="1309673" y="76200"/>
                  </a:lnTo>
                  <a:lnTo>
                    <a:pt x="1353905" y="50800"/>
                  </a:lnTo>
                  <a:lnTo>
                    <a:pt x="1399511" y="50800"/>
                  </a:lnTo>
                  <a:lnTo>
                    <a:pt x="1446268" y="38100"/>
                  </a:lnTo>
                  <a:lnTo>
                    <a:pt x="1274852" y="38100"/>
                  </a:lnTo>
                  <a:lnTo>
                    <a:pt x="1226741" y="50800"/>
                  </a:lnTo>
                  <a:lnTo>
                    <a:pt x="1180758" y="88900"/>
                  </a:lnTo>
                  <a:lnTo>
                    <a:pt x="1137099" y="139700"/>
                  </a:lnTo>
                  <a:lnTo>
                    <a:pt x="1095958" y="152400"/>
                  </a:lnTo>
                  <a:lnTo>
                    <a:pt x="1057530" y="190500"/>
                  </a:lnTo>
                  <a:lnTo>
                    <a:pt x="1024377" y="228600"/>
                  </a:lnTo>
                  <a:lnTo>
                    <a:pt x="994291" y="279400"/>
                  </a:lnTo>
                  <a:lnTo>
                    <a:pt x="967145" y="317500"/>
                  </a:lnTo>
                  <a:lnTo>
                    <a:pt x="942812" y="355600"/>
                  </a:lnTo>
                  <a:lnTo>
                    <a:pt x="921168" y="419100"/>
                  </a:lnTo>
                  <a:lnTo>
                    <a:pt x="902085" y="457200"/>
                  </a:lnTo>
                  <a:lnTo>
                    <a:pt x="885436" y="495300"/>
                  </a:lnTo>
                  <a:lnTo>
                    <a:pt x="871352" y="558800"/>
                  </a:lnTo>
                  <a:lnTo>
                    <a:pt x="859208" y="596900"/>
                  </a:lnTo>
                  <a:lnTo>
                    <a:pt x="848825" y="660400"/>
                  </a:lnTo>
                  <a:lnTo>
                    <a:pt x="840022" y="698500"/>
                  </a:lnTo>
                  <a:lnTo>
                    <a:pt x="832621" y="736600"/>
                  </a:lnTo>
                  <a:lnTo>
                    <a:pt x="826441" y="800100"/>
                  </a:lnTo>
                  <a:lnTo>
                    <a:pt x="821304" y="838200"/>
                  </a:lnTo>
                  <a:lnTo>
                    <a:pt x="817030" y="901700"/>
                  </a:lnTo>
                  <a:lnTo>
                    <a:pt x="813438" y="939800"/>
                  </a:lnTo>
                  <a:lnTo>
                    <a:pt x="810351" y="990600"/>
                  </a:lnTo>
                  <a:lnTo>
                    <a:pt x="807587" y="1041400"/>
                  </a:lnTo>
                  <a:lnTo>
                    <a:pt x="804968" y="1079500"/>
                  </a:lnTo>
                  <a:lnTo>
                    <a:pt x="802314" y="1143000"/>
                  </a:lnTo>
                  <a:lnTo>
                    <a:pt x="799445" y="1181100"/>
                  </a:lnTo>
                  <a:lnTo>
                    <a:pt x="796358" y="1231900"/>
                  </a:lnTo>
                  <a:lnTo>
                    <a:pt x="812317" y="1282700"/>
                  </a:lnTo>
                  <a:lnTo>
                    <a:pt x="834490" y="1320800"/>
                  </a:lnTo>
                  <a:lnTo>
                    <a:pt x="822788" y="1320800"/>
                  </a:lnTo>
                  <a:lnTo>
                    <a:pt x="799459" y="1333500"/>
                  </a:lnTo>
                  <a:lnTo>
                    <a:pt x="791367" y="1333500"/>
                  </a:lnTo>
                  <a:lnTo>
                    <a:pt x="803351" y="1358900"/>
                  </a:lnTo>
                  <a:close/>
                </a:path>
                <a:path w="2817495" h="2857500">
                  <a:moveTo>
                    <a:pt x="788238" y="1333500"/>
                  </a:moveTo>
                  <a:lnTo>
                    <a:pt x="799459" y="1333500"/>
                  </a:lnTo>
                  <a:lnTo>
                    <a:pt x="822788" y="1320800"/>
                  </a:lnTo>
                  <a:lnTo>
                    <a:pt x="834490" y="1320800"/>
                  </a:lnTo>
                  <a:lnTo>
                    <a:pt x="812317" y="1282700"/>
                  </a:lnTo>
                  <a:lnTo>
                    <a:pt x="796358" y="1231900"/>
                  </a:lnTo>
                  <a:lnTo>
                    <a:pt x="790169" y="1219200"/>
                  </a:lnTo>
                  <a:lnTo>
                    <a:pt x="745924" y="1143000"/>
                  </a:lnTo>
                  <a:lnTo>
                    <a:pt x="657433" y="939800"/>
                  </a:lnTo>
                  <a:lnTo>
                    <a:pt x="613074" y="850900"/>
                  </a:lnTo>
                  <a:lnTo>
                    <a:pt x="590842" y="800100"/>
                  </a:lnTo>
                  <a:lnTo>
                    <a:pt x="568565" y="762000"/>
                  </a:lnTo>
                  <a:lnTo>
                    <a:pt x="546237" y="698500"/>
                  </a:lnTo>
                  <a:lnTo>
                    <a:pt x="501396" y="609600"/>
                  </a:lnTo>
                  <a:lnTo>
                    <a:pt x="478871" y="558800"/>
                  </a:lnTo>
                  <a:lnTo>
                    <a:pt x="458545" y="520700"/>
                  </a:lnTo>
                  <a:lnTo>
                    <a:pt x="436806" y="469900"/>
                  </a:lnTo>
                  <a:lnTo>
                    <a:pt x="413493" y="431800"/>
                  </a:lnTo>
                  <a:lnTo>
                    <a:pt x="388445" y="393700"/>
                  </a:lnTo>
                  <a:lnTo>
                    <a:pt x="361502" y="355600"/>
                  </a:lnTo>
                  <a:lnTo>
                    <a:pt x="332503" y="330200"/>
                  </a:lnTo>
                  <a:lnTo>
                    <a:pt x="301287" y="292100"/>
                  </a:lnTo>
                  <a:lnTo>
                    <a:pt x="267695" y="254000"/>
                  </a:lnTo>
                  <a:lnTo>
                    <a:pt x="231565" y="228600"/>
                  </a:lnTo>
                  <a:lnTo>
                    <a:pt x="192738" y="215900"/>
                  </a:lnTo>
                  <a:lnTo>
                    <a:pt x="151053" y="190500"/>
                  </a:lnTo>
                  <a:lnTo>
                    <a:pt x="106348" y="177800"/>
                  </a:lnTo>
                  <a:lnTo>
                    <a:pt x="0" y="177800"/>
                  </a:lnTo>
                  <a:lnTo>
                    <a:pt x="0" y="215900"/>
                  </a:lnTo>
                  <a:lnTo>
                    <a:pt x="63053" y="215900"/>
                  </a:lnTo>
                  <a:lnTo>
                    <a:pt x="108906" y="228600"/>
                  </a:lnTo>
                  <a:lnTo>
                    <a:pt x="153232" y="254000"/>
                  </a:lnTo>
                  <a:lnTo>
                    <a:pt x="195258" y="279400"/>
                  </a:lnTo>
                  <a:lnTo>
                    <a:pt x="239023" y="292100"/>
                  </a:lnTo>
                  <a:lnTo>
                    <a:pt x="278215" y="330200"/>
                  </a:lnTo>
                  <a:lnTo>
                    <a:pt x="313316" y="381000"/>
                  </a:lnTo>
                  <a:lnTo>
                    <a:pt x="344806" y="419100"/>
                  </a:lnTo>
                  <a:lnTo>
                    <a:pt x="373168" y="469900"/>
                  </a:lnTo>
                  <a:lnTo>
                    <a:pt x="397747" y="520700"/>
                  </a:lnTo>
                  <a:lnTo>
                    <a:pt x="420971" y="558800"/>
                  </a:lnTo>
                  <a:lnTo>
                    <a:pt x="443194" y="596900"/>
                  </a:lnTo>
                  <a:lnTo>
                    <a:pt x="464764" y="660400"/>
                  </a:lnTo>
                  <a:lnTo>
                    <a:pt x="507353" y="736600"/>
                  </a:lnTo>
                  <a:lnTo>
                    <a:pt x="529200" y="800100"/>
                  </a:lnTo>
                  <a:lnTo>
                    <a:pt x="572894" y="876300"/>
                  </a:lnTo>
                  <a:lnTo>
                    <a:pt x="616589" y="977900"/>
                  </a:lnTo>
                  <a:lnTo>
                    <a:pt x="682131" y="1117600"/>
                  </a:lnTo>
                  <a:lnTo>
                    <a:pt x="738305" y="1231900"/>
                  </a:lnTo>
                  <a:lnTo>
                    <a:pt x="796182" y="1231900"/>
                  </a:lnTo>
                  <a:lnTo>
                    <a:pt x="792346" y="1282700"/>
                  </a:lnTo>
                  <a:lnTo>
                    <a:pt x="788238" y="1333500"/>
                  </a:lnTo>
                  <a:close/>
                </a:path>
                <a:path w="2817495" h="2857500">
                  <a:moveTo>
                    <a:pt x="326433" y="1841500"/>
                  </a:moveTo>
                  <a:lnTo>
                    <a:pt x="370034" y="1841500"/>
                  </a:lnTo>
                  <a:lnTo>
                    <a:pt x="373766" y="1816100"/>
                  </a:lnTo>
                  <a:lnTo>
                    <a:pt x="369959" y="1816100"/>
                  </a:lnTo>
                  <a:lnTo>
                    <a:pt x="286314" y="1701800"/>
                  </a:lnTo>
                  <a:lnTo>
                    <a:pt x="258739" y="1663700"/>
                  </a:lnTo>
                  <a:lnTo>
                    <a:pt x="231428" y="1612900"/>
                  </a:lnTo>
                  <a:lnTo>
                    <a:pt x="204446" y="1574800"/>
                  </a:lnTo>
                  <a:lnTo>
                    <a:pt x="177859" y="1524000"/>
                  </a:lnTo>
                  <a:lnTo>
                    <a:pt x="151733" y="1473200"/>
                  </a:lnTo>
                  <a:lnTo>
                    <a:pt x="124542" y="1435100"/>
                  </a:lnTo>
                  <a:lnTo>
                    <a:pt x="98031" y="1397000"/>
                  </a:lnTo>
                  <a:lnTo>
                    <a:pt x="72311" y="1358900"/>
                  </a:lnTo>
                  <a:lnTo>
                    <a:pt x="47493" y="1295400"/>
                  </a:lnTo>
                  <a:lnTo>
                    <a:pt x="23688" y="1257300"/>
                  </a:lnTo>
                  <a:lnTo>
                    <a:pt x="1005" y="1219200"/>
                  </a:lnTo>
                  <a:lnTo>
                    <a:pt x="0" y="1219200"/>
                  </a:lnTo>
                  <a:lnTo>
                    <a:pt x="0" y="1320800"/>
                  </a:lnTo>
                  <a:lnTo>
                    <a:pt x="8206" y="1333500"/>
                  </a:lnTo>
                  <a:lnTo>
                    <a:pt x="31818" y="1371600"/>
                  </a:lnTo>
                  <a:lnTo>
                    <a:pt x="56232" y="1422400"/>
                  </a:lnTo>
                  <a:lnTo>
                    <a:pt x="81368" y="1460500"/>
                  </a:lnTo>
                  <a:lnTo>
                    <a:pt x="107141" y="1498600"/>
                  </a:lnTo>
                  <a:lnTo>
                    <a:pt x="133471" y="1562100"/>
                  </a:lnTo>
                  <a:lnTo>
                    <a:pt x="160274" y="1600200"/>
                  </a:lnTo>
                  <a:lnTo>
                    <a:pt x="187469" y="1638300"/>
                  </a:lnTo>
                  <a:lnTo>
                    <a:pt x="214973" y="1676400"/>
                  </a:lnTo>
                  <a:lnTo>
                    <a:pt x="298516" y="1803400"/>
                  </a:lnTo>
                  <a:lnTo>
                    <a:pt x="342680" y="1803400"/>
                  </a:lnTo>
                  <a:lnTo>
                    <a:pt x="331849" y="1816100"/>
                  </a:lnTo>
                  <a:lnTo>
                    <a:pt x="326433" y="1841500"/>
                  </a:lnTo>
                  <a:close/>
                </a:path>
                <a:path w="2817495" h="2857500">
                  <a:moveTo>
                    <a:pt x="788238" y="1333500"/>
                  </a:moveTo>
                  <a:lnTo>
                    <a:pt x="792346" y="1282700"/>
                  </a:lnTo>
                  <a:lnTo>
                    <a:pt x="796182" y="1231900"/>
                  </a:lnTo>
                  <a:lnTo>
                    <a:pt x="738305" y="1231900"/>
                  </a:lnTo>
                  <a:lnTo>
                    <a:pt x="788238" y="1333500"/>
                  </a:lnTo>
                  <a:close/>
                </a:path>
                <a:path w="2817495" h="2857500">
                  <a:moveTo>
                    <a:pt x="1320043" y="1524000"/>
                  </a:moveTo>
                  <a:lnTo>
                    <a:pt x="1775894" y="1524000"/>
                  </a:lnTo>
                  <a:lnTo>
                    <a:pt x="1727860" y="1498600"/>
                  </a:lnTo>
                  <a:lnTo>
                    <a:pt x="1679613" y="1498600"/>
                  </a:lnTo>
                  <a:lnTo>
                    <a:pt x="1631186" y="1473200"/>
                  </a:lnTo>
                  <a:lnTo>
                    <a:pt x="1367932" y="1473200"/>
                  </a:lnTo>
                  <a:lnTo>
                    <a:pt x="1335326" y="1498600"/>
                  </a:lnTo>
                  <a:lnTo>
                    <a:pt x="1320043" y="1524000"/>
                  </a:lnTo>
                  <a:close/>
                </a:path>
                <a:path w="2817495" h="2857500">
                  <a:moveTo>
                    <a:pt x="1265853" y="1498600"/>
                  </a:moveTo>
                  <a:lnTo>
                    <a:pt x="1267586" y="1498600"/>
                  </a:lnTo>
                  <a:lnTo>
                    <a:pt x="1288392" y="1473200"/>
                  </a:lnTo>
                  <a:lnTo>
                    <a:pt x="1271917" y="1473200"/>
                  </a:lnTo>
                  <a:lnTo>
                    <a:pt x="1265853" y="1498600"/>
                  </a:lnTo>
                  <a:close/>
                </a:path>
                <a:path w="2817495" h="2857500">
                  <a:moveTo>
                    <a:pt x="1256100" y="1524000"/>
                  </a:moveTo>
                  <a:lnTo>
                    <a:pt x="1271860" y="1524000"/>
                  </a:lnTo>
                  <a:lnTo>
                    <a:pt x="1267586" y="1498600"/>
                  </a:lnTo>
                  <a:lnTo>
                    <a:pt x="1256100" y="1524000"/>
                  </a:lnTo>
                  <a:close/>
                </a:path>
                <a:path w="2817495" h="2857500">
                  <a:moveTo>
                    <a:pt x="1574166" y="1536700"/>
                  </a:moveTo>
                  <a:lnTo>
                    <a:pt x="1871184" y="1536700"/>
                  </a:lnTo>
                  <a:lnTo>
                    <a:pt x="1823680" y="1524000"/>
                  </a:lnTo>
                  <a:lnTo>
                    <a:pt x="1525146" y="1524000"/>
                  </a:lnTo>
                  <a:lnTo>
                    <a:pt x="1574166" y="1536700"/>
                  </a:lnTo>
                  <a:close/>
                </a:path>
                <a:path w="2817495" h="2857500">
                  <a:moveTo>
                    <a:pt x="1912079" y="1600200"/>
                  </a:moveTo>
                  <a:lnTo>
                    <a:pt x="2060072" y="1600200"/>
                  </a:lnTo>
                  <a:lnTo>
                    <a:pt x="2011666" y="1574800"/>
                  </a:lnTo>
                  <a:lnTo>
                    <a:pt x="1918372" y="1536700"/>
                  </a:lnTo>
                  <a:lnTo>
                    <a:pt x="1671802" y="1536700"/>
                  </a:lnTo>
                  <a:lnTo>
                    <a:pt x="1720356" y="1562100"/>
                  </a:lnTo>
                  <a:lnTo>
                    <a:pt x="1768691" y="1562100"/>
                  </a:lnTo>
                  <a:lnTo>
                    <a:pt x="1816778" y="1574800"/>
                  </a:lnTo>
                  <a:lnTo>
                    <a:pt x="1864584" y="1574800"/>
                  </a:lnTo>
                  <a:lnTo>
                    <a:pt x="1912079" y="1600200"/>
                  </a:lnTo>
                  <a:close/>
                </a:path>
                <a:path w="2817495" h="2857500">
                  <a:moveTo>
                    <a:pt x="2212192" y="2565400"/>
                  </a:moveTo>
                  <a:lnTo>
                    <a:pt x="2656865" y="2565400"/>
                  </a:lnTo>
                  <a:lnTo>
                    <a:pt x="2699514" y="2514600"/>
                  </a:lnTo>
                  <a:lnTo>
                    <a:pt x="2737749" y="2501900"/>
                  </a:lnTo>
                  <a:lnTo>
                    <a:pt x="2769071" y="2463800"/>
                  </a:lnTo>
                  <a:lnTo>
                    <a:pt x="2792298" y="2425700"/>
                  </a:lnTo>
                  <a:lnTo>
                    <a:pt x="2807825" y="2362200"/>
                  </a:lnTo>
                  <a:lnTo>
                    <a:pt x="2816047" y="2324100"/>
                  </a:lnTo>
                  <a:lnTo>
                    <a:pt x="2817361" y="2260600"/>
                  </a:lnTo>
                  <a:lnTo>
                    <a:pt x="2812162" y="2222500"/>
                  </a:lnTo>
                  <a:lnTo>
                    <a:pt x="2800671" y="2159000"/>
                  </a:lnTo>
                  <a:lnTo>
                    <a:pt x="2783253" y="2120900"/>
                  </a:lnTo>
                  <a:lnTo>
                    <a:pt x="2760738" y="2082800"/>
                  </a:lnTo>
                  <a:lnTo>
                    <a:pt x="2733953" y="2044700"/>
                  </a:lnTo>
                  <a:lnTo>
                    <a:pt x="2703726" y="1993900"/>
                  </a:lnTo>
                  <a:lnTo>
                    <a:pt x="2670885" y="1955800"/>
                  </a:lnTo>
                  <a:lnTo>
                    <a:pt x="2636258" y="1943100"/>
                  </a:lnTo>
                  <a:lnTo>
                    <a:pt x="2597830" y="1905000"/>
                  </a:lnTo>
                  <a:lnTo>
                    <a:pt x="2558082" y="1854200"/>
                  </a:lnTo>
                  <a:lnTo>
                    <a:pt x="2517107" y="1841500"/>
                  </a:lnTo>
                  <a:lnTo>
                    <a:pt x="2474995" y="1803400"/>
                  </a:lnTo>
                  <a:lnTo>
                    <a:pt x="2431840" y="1778000"/>
                  </a:lnTo>
                  <a:lnTo>
                    <a:pt x="2387733" y="1739900"/>
                  </a:lnTo>
                  <a:lnTo>
                    <a:pt x="2342766" y="1714500"/>
                  </a:lnTo>
                  <a:lnTo>
                    <a:pt x="2250622" y="1676400"/>
                  </a:lnTo>
                  <a:lnTo>
                    <a:pt x="2203629" y="1638300"/>
                  </a:lnTo>
                  <a:lnTo>
                    <a:pt x="2108262" y="1600200"/>
                  </a:lnTo>
                  <a:lnTo>
                    <a:pt x="1959231" y="1600200"/>
                  </a:lnTo>
                  <a:lnTo>
                    <a:pt x="2189882" y="1701800"/>
                  </a:lnTo>
                  <a:lnTo>
                    <a:pt x="2278700" y="1739900"/>
                  </a:lnTo>
                  <a:lnTo>
                    <a:pt x="2322139" y="1752600"/>
                  </a:lnTo>
                  <a:lnTo>
                    <a:pt x="2364879" y="1803400"/>
                  </a:lnTo>
                  <a:lnTo>
                    <a:pt x="2446333" y="1841500"/>
                  </a:lnTo>
                  <a:lnTo>
                    <a:pt x="2486142" y="1879600"/>
                  </a:lnTo>
                  <a:lnTo>
                    <a:pt x="2525007" y="1905000"/>
                  </a:lnTo>
                  <a:lnTo>
                    <a:pt x="2562680" y="1943100"/>
                  </a:lnTo>
                  <a:lnTo>
                    <a:pt x="2598910" y="1955800"/>
                  </a:lnTo>
                  <a:lnTo>
                    <a:pt x="2633449" y="1993900"/>
                  </a:lnTo>
                  <a:lnTo>
                    <a:pt x="2668350" y="2044700"/>
                  </a:lnTo>
                  <a:lnTo>
                    <a:pt x="2699840" y="2082800"/>
                  </a:lnTo>
                  <a:lnTo>
                    <a:pt x="2726717" y="2120900"/>
                  </a:lnTo>
                  <a:lnTo>
                    <a:pt x="2761818" y="2222500"/>
                  </a:lnTo>
                  <a:lnTo>
                    <a:pt x="2767634" y="2286000"/>
                  </a:lnTo>
                  <a:lnTo>
                    <a:pt x="2765217" y="2324100"/>
                  </a:lnTo>
                  <a:lnTo>
                    <a:pt x="2755451" y="2362200"/>
                  </a:lnTo>
                  <a:lnTo>
                    <a:pt x="2738175" y="2400300"/>
                  </a:lnTo>
                  <a:lnTo>
                    <a:pt x="2713226" y="2438400"/>
                  </a:lnTo>
                  <a:lnTo>
                    <a:pt x="2680445" y="2476500"/>
                  </a:lnTo>
                  <a:lnTo>
                    <a:pt x="2639667" y="2501900"/>
                  </a:lnTo>
                  <a:lnTo>
                    <a:pt x="2600712" y="2514600"/>
                  </a:lnTo>
                  <a:lnTo>
                    <a:pt x="2559989" y="2514600"/>
                  </a:lnTo>
                  <a:lnTo>
                    <a:pt x="2518439" y="2540000"/>
                  </a:lnTo>
                  <a:lnTo>
                    <a:pt x="2162234" y="2540000"/>
                  </a:lnTo>
                  <a:lnTo>
                    <a:pt x="2212192" y="2565400"/>
                  </a:lnTo>
                  <a:close/>
                </a:path>
                <a:path w="2817495" h="2857500">
                  <a:moveTo>
                    <a:pt x="326433" y="1841500"/>
                  </a:moveTo>
                  <a:lnTo>
                    <a:pt x="331849" y="1816100"/>
                  </a:lnTo>
                  <a:lnTo>
                    <a:pt x="342680" y="1803400"/>
                  </a:lnTo>
                  <a:lnTo>
                    <a:pt x="298516" y="1803400"/>
                  </a:lnTo>
                  <a:lnTo>
                    <a:pt x="326433" y="1841500"/>
                  </a:lnTo>
                  <a:close/>
                </a:path>
                <a:path w="2817495" h="2857500">
                  <a:moveTo>
                    <a:pt x="0" y="1841500"/>
                  </a:moveTo>
                  <a:lnTo>
                    <a:pt x="326433" y="1841500"/>
                  </a:lnTo>
                  <a:lnTo>
                    <a:pt x="298516" y="1803400"/>
                  </a:lnTo>
                  <a:lnTo>
                    <a:pt x="0" y="1803400"/>
                  </a:lnTo>
                  <a:lnTo>
                    <a:pt x="0" y="1841500"/>
                  </a:lnTo>
                  <a:close/>
                </a:path>
                <a:path w="2817495" h="2857500">
                  <a:moveTo>
                    <a:pt x="2063415" y="2514600"/>
                  </a:moveTo>
                  <a:lnTo>
                    <a:pt x="2305910" y="2514600"/>
                  </a:lnTo>
                  <a:lnTo>
                    <a:pt x="2258244" y="2501900"/>
                  </a:lnTo>
                  <a:lnTo>
                    <a:pt x="2210851" y="2501900"/>
                  </a:lnTo>
                  <a:lnTo>
                    <a:pt x="2163759" y="2476500"/>
                  </a:lnTo>
                  <a:lnTo>
                    <a:pt x="2116998" y="2476500"/>
                  </a:lnTo>
                  <a:lnTo>
                    <a:pt x="2070594" y="2463800"/>
                  </a:lnTo>
                  <a:lnTo>
                    <a:pt x="2024576" y="2463800"/>
                  </a:lnTo>
                  <a:lnTo>
                    <a:pt x="1978973" y="2438400"/>
                  </a:lnTo>
                  <a:lnTo>
                    <a:pt x="1930158" y="2425700"/>
                  </a:lnTo>
                  <a:lnTo>
                    <a:pt x="1787614" y="2362200"/>
                  </a:lnTo>
                  <a:lnTo>
                    <a:pt x="1741545" y="2324100"/>
                  </a:lnTo>
                  <a:lnTo>
                    <a:pt x="1651839" y="2286000"/>
                  </a:lnTo>
                  <a:lnTo>
                    <a:pt x="1608289" y="2235200"/>
                  </a:lnTo>
                  <a:lnTo>
                    <a:pt x="1565667" y="2222500"/>
                  </a:lnTo>
                  <a:lnTo>
                    <a:pt x="1524016" y="2184400"/>
                  </a:lnTo>
                  <a:lnTo>
                    <a:pt x="1483380" y="2133600"/>
                  </a:lnTo>
                  <a:lnTo>
                    <a:pt x="1443802" y="2120900"/>
                  </a:lnTo>
                  <a:lnTo>
                    <a:pt x="1405328" y="2082800"/>
                  </a:lnTo>
                  <a:lnTo>
                    <a:pt x="1364852" y="2082800"/>
                  </a:lnTo>
                  <a:lnTo>
                    <a:pt x="1363408" y="2095500"/>
                  </a:lnTo>
                  <a:lnTo>
                    <a:pt x="1411947" y="2095500"/>
                  </a:lnTo>
                  <a:lnTo>
                    <a:pt x="1424108" y="2133600"/>
                  </a:lnTo>
                  <a:lnTo>
                    <a:pt x="1436930" y="2184400"/>
                  </a:lnTo>
                  <a:lnTo>
                    <a:pt x="1475977" y="2197100"/>
                  </a:lnTo>
                  <a:lnTo>
                    <a:pt x="1516494" y="2235200"/>
                  </a:lnTo>
                  <a:lnTo>
                    <a:pt x="1557929" y="2260600"/>
                  </a:lnTo>
                  <a:lnTo>
                    <a:pt x="1600244" y="2298700"/>
                  </a:lnTo>
                  <a:lnTo>
                    <a:pt x="1643402" y="2324100"/>
                  </a:lnTo>
                  <a:lnTo>
                    <a:pt x="1687363" y="2362200"/>
                  </a:lnTo>
                  <a:lnTo>
                    <a:pt x="1777544" y="2400300"/>
                  </a:lnTo>
                  <a:lnTo>
                    <a:pt x="1917892" y="2463800"/>
                  </a:lnTo>
                  <a:lnTo>
                    <a:pt x="2063415" y="2514600"/>
                  </a:lnTo>
                  <a:close/>
                </a:path>
                <a:path w="2817495" h="2857500">
                  <a:moveTo>
                    <a:pt x="1631158" y="2857500"/>
                  </a:moveTo>
                  <a:lnTo>
                    <a:pt x="1685808" y="2857500"/>
                  </a:lnTo>
                  <a:lnTo>
                    <a:pt x="1676478" y="2844800"/>
                  </a:lnTo>
                  <a:lnTo>
                    <a:pt x="1655727" y="2781300"/>
                  </a:lnTo>
                  <a:lnTo>
                    <a:pt x="1635517" y="2743200"/>
                  </a:lnTo>
                  <a:lnTo>
                    <a:pt x="1615854" y="2705100"/>
                  </a:lnTo>
                  <a:lnTo>
                    <a:pt x="1596741" y="2667000"/>
                  </a:lnTo>
                  <a:lnTo>
                    <a:pt x="1578184" y="2603500"/>
                  </a:lnTo>
                  <a:lnTo>
                    <a:pt x="1560186" y="2565400"/>
                  </a:lnTo>
                  <a:lnTo>
                    <a:pt x="1542752" y="2514600"/>
                  </a:lnTo>
                  <a:lnTo>
                    <a:pt x="1525886" y="2463800"/>
                  </a:lnTo>
                  <a:lnTo>
                    <a:pt x="1509593" y="2425700"/>
                  </a:lnTo>
                  <a:lnTo>
                    <a:pt x="1493877" y="2374900"/>
                  </a:lnTo>
                  <a:lnTo>
                    <a:pt x="1478742" y="2324100"/>
                  </a:lnTo>
                  <a:lnTo>
                    <a:pt x="1464194" y="2286000"/>
                  </a:lnTo>
                  <a:lnTo>
                    <a:pt x="1450235" y="2235200"/>
                  </a:lnTo>
                  <a:lnTo>
                    <a:pt x="1436930" y="2184400"/>
                  </a:lnTo>
                  <a:lnTo>
                    <a:pt x="1424108" y="2133600"/>
                  </a:lnTo>
                  <a:lnTo>
                    <a:pt x="1411947" y="2095500"/>
                  </a:lnTo>
                  <a:lnTo>
                    <a:pt x="1380525" y="2095500"/>
                  </a:lnTo>
                  <a:lnTo>
                    <a:pt x="1370027" y="2120900"/>
                  </a:lnTo>
                  <a:lnTo>
                    <a:pt x="1386351" y="2133600"/>
                  </a:lnTo>
                  <a:lnTo>
                    <a:pt x="1402846" y="2133600"/>
                  </a:lnTo>
                  <a:lnTo>
                    <a:pt x="1419528" y="2159000"/>
                  </a:lnTo>
                  <a:lnTo>
                    <a:pt x="1436417" y="2184400"/>
                  </a:lnTo>
                  <a:lnTo>
                    <a:pt x="1381685" y="2184400"/>
                  </a:lnTo>
                  <a:lnTo>
                    <a:pt x="1388078" y="2197100"/>
                  </a:lnTo>
                  <a:lnTo>
                    <a:pt x="1401654" y="2235200"/>
                  </a:lnTo>
                  <a:lnTo>
                    <a:pt x="1415894" y="2298700"/>
                  </a:lnTo>
                  <a:lnTo>
                    <a:pt x="1430779" y="2336800"/>
                  </a:lnTo>
                  <a:lnTo>
                    <a:pt x="1446292" y="2400300"/>
                  </a:lnTo>
                  <a:lnTo>
                    <a:pt x="1462415" y="2438400"/>
                  </a:lnTo>
                  <a:lnTo>
                    <a:pt x="1479130" y="2476500"/>
                  </a:lnTo>
                  <a:lnTo>
                    <a:pt x="1496420" y="2540000"/>
                  </a:lnTo>
                  <a:lnTo>
                    <a:pt x="1514265" y="2578100"/>
                  </a:lnTo>
                  <a:lnTo>
                    <a:pt x="1532649" y="2616200"/>
                  </a:lnTo>
                  <a:lnTo>
                    <a:pt x="1551553" y="2679700"/>
                  </a:lnTo>
                  <a:lnTo>
                    <a:pt x="1570959" y="2717800"/>
                  </a:lnTo>
                  <a:lnTo>
                    <a:pt x="1590850" y="2755900"/>
                  </a:lnTo>
                  <a:lnTo>
                    <a:pt x="1611208" y="2806700"/>
                  </a:lnTo>
                  <a:lnTo>
                    <a:pt x="1631158" y="2857500"/>
                  </a:lnTo>
                  <a:close/>
                </a:path>
                <a:path w="2817495" h="2857500">
                  <a:moveTo>
                    <a:pt x="1381685" y="2184400"/>
                  </a:moveTo>
                  <a:lnTo>
                    <a:pt x="1436417" y="2184400"/>
                  </a:lnTo>
                  <a:lnTo>
                    <a:pt x="1419528" y="2159000"/>
                  </a:lnTo>
                  <a:lnTo>
                    <a:pt x="1402846" y="2133600"/>
                  </a:lnTo>
                  <a:lnTo>
                    <a:pt x="1386351" y="2133600"/>
                  </a:lnTo>
                  <a:lnTo>
                    <a:pt x="1370027" y="2120900"/>
                  </a:lnTo>
                  <a:lnTo>
                    <a:pt x="1380525" y="2095500"/>
                  </a:lnTo>
                  <a:lnTo>
                    <a:pt x="1363408" y="2095500"/>
                  </a:lnTo>
                  <a:lnTo>
                    <a:pt x="1369350" y="2120900"/>
                  </a:lnTo>
                  <a:lnTo>
                    <a:pt x="1375442" y="2159000"/>
                  </a:lnTo>
                  <a:lnTo>
                    <a:pt x="1381685" y="2184400"/>
                  </a:lnTo>
                  <a:close/>
                </a:path>
                <a:path w="2817495" h="2857500">
                  <a:moveTo>
                    <a:pt x="0" y="2514600"/>
                  </a:moveTo>
                  <a:lnTo>
                    <a:pt x="26373" y="2501900"/>
                  </a:lnTo>
                  <a:lnTo>
                    <a:pt x="371547" y="2349500"/>
                  </a:lnTo>
                  <a:lnTo>
                    <a:pt x="393225" y="2298700"/>
                  </a:lnTo>
                  <a:lnTo>
                    <a:pt x="432262" y="2298700"/>
                  </a:lnTo>
                  <a:lnTo>
                    <a:pt x="418977" y="2286000"/>
                  </a:lnTo>
                  <a:lnTo>
                    <a:pt x="402251" y="2286000"/>
                  </a:lnTo>
                  <a:lnTo>
                    <a:pt x="331116" y="2324100"/>
                  </a:lnTo>
                  <a:lnTo>
                    <a:pt x="307379" y="2324100"/>
                  </a:lnTo>
                  <a:lnTo>
                    <a:pt x="260060" y="2362200"/>
                  </a:lnTo>
                  <a:lnTo>
                    <a:pt x="0" y="2476500"/>
                  </a:lnTo>
                  <a:lnTo>
                    <a:pt x="0" y="2514600"/>
                  </a:lnTo>
                  <a:close/>
                </a:path>
                <a:path w="2817495" h="2857500">
                  <a:moveTo>
                    <a:pt x="897042" y="2857500"/>
                  </a:moveTo>
                  <a:lnTo>
                    <a:pt x="948609" y="2857500"/>
                  </a:lnTo>
                  <a:lnTo>
                    <a:pt x="946013" y="2844800"/>
                  </a:lnTo>
                  <a:lnTo>
                    <a:pt x="940837" y="2781300"/>
                  </a:lnTo>
                  <a:lnTo>
                    <a:pt x="936333" y="2743200"/>
                  </a:lnTo>
                  <a:lnTo>
                    <a:pt x="932426" y="2679700"/>
                  </a:lnTo>
                  <a:lnTo>
                    <a:pt x="929117" y="2642460"/>
                  </a:lnTo>
                  <a:lnTo>
                    <a:pt x="929002" y="2640755"/>
                  </a:lnTo>
                  <a:lnTo>
                    <a:pt x="926104" y="2578100"/>
                  </a:lnTo>
                  <a:lnTo>
                    <a:pt x="923540" y="2540000"/>
                  </a:lnTo>
                  <a:lnTo>
                    <a:pt x="921275" y="2476500"/>
                  </a:lnTo>
                  <a:lnTo>
                    <a:pt x="919233" y="2438400"/>
                  </a:lnTo>
                  <a:lnTo>
                    <a:pt x="917341" y="2374900"/>
                  </a:lnTo>
                  <a:lnTo>
                    <a:pt x="915523" y="2336800"/>
                  </a:lnTo>
                  <a:lnTo>
                    <a:pt x="907322" y="2324100"/>
                  </a:lnTo>
                  <a:lnTo>
                    <a:pt x="890376" y="2298700"/>
                  </a:lnTo>
                  <a:lnTo>
                    <a:pt x="873468" y="2324100"/>
                  </a:lnTo>
                  <a:lnTo>
                    <a:pt x="865379" y="2336800"/>
                  </a:lnTo>
                  <a:lnTo>
                    <a:pt x="915122" y="2336800"/>
                  </a:lnTo>
                  <a:lnTo>
                    <a:pt x="912819" y="2374900"/>
                  </a:lnTo>
                  <a:lnTo>
                    <a:pt x="909191" y="2425700"/>
                  </a:lnTo>
                  <a:lnTo>
                    <a:pt x="904249" y="2476500"/>
                  </a:lnTo>
                  <a:lnTo>
                    <a:pt x="898004" y="2514600"/>
                  </a:lnTo>
                  <a:lnTo>
                    <a:pt x="890467" y="2578100"/>
                  </a:lnTo>
                  <a:lnTo>
                    <a:pt x="881650" y="2616200"/>
                  </a:lnTo>
                  <a:lnTo>
                    <a:pt x="878614" y="2640755"/>
                  </a:lnTo>
                  <a:lnTo>
                    <a:pt x="878535" y="2642460"/>
                  </a:lnTo>
                  <a:lnTo>
                    <a:pt x="881751" y="2679700"/>
                  </a:lnTo>
                  <a:lnTo>
                    <a:pt x="885471" y="2743200"/>
                  </a:lnTo>
                  <a:lnTo>
                    <a:pt x="889735" y="2781300"/>
                  </a:lnTo>
                  <a:lnTo>
                    <a:pt x="894609" y="2844800"/>
                  </a:lnTo>
                  <a:lnTo>
                    <a:pt x="897042" y="2857500"/>
                  </a:lnTo>
                  <a:close/>
                </a:path>
                <a:path w="2817495" h="2857500">
                  <a:moveTo>
                    <a:pt x="125294" y="2857500"/>
                  </a:moveTo>
                  <a:lnTo>
                    <a:pt x="184026" y="2857500"/>
                  </a:lnTo>
                  <a:lnTo>
                    <a:pt x="200157" y="2819400"/>
                  </a:lnTo>
                  <a:lnTo>
                    <a:pt x="372079" y="2463800"/>
                  </a:lnTo>
                  <a:lnTo>
                    <a:pt x="436550" y="2324100"/>
                  </a:lnTo>
                  <a:lnTo>
                    <a:pt x="439116" y="2298700"/>
                  </a:lnTo>
                  <a:lnTo>
                    <a:pt x="393225" y="2298700"/>
                  </a:lnTo>
                  <a:lnTo>
                    <a:pt x="427523" y="2324100"/>
                  </a:lnTo>
                  <a:lnTo>
                    <a:pt x="371547" y="2349500"/>
                  </a:lnTo>
                  <a:lnTo>
                    <a:pt x="125294" y="2857500"/>
                  </a:lnTo>
                  <a:close/>
                </a:path>
                <a:path w="2817495" h="2857500">
                  <a:moveTo>
                    <a:pt x="371547" y="2349500"/>
                  </a:moveTo>
                  <a:lnTo>
                    <a:pt x="427523" y="2324100"/>
                  </a:lnTo>
                  <a:lnTo>
                    <a:pt x="393225" y="2298700"/>
                  </a:lnTo>
                  <a:lnTo>
                    <a:pt x="371547" y="2349500"/>
                  </a:lnTo>
                  <a:close/>
                </a:path>
                <a:path w="2817495" h="2857500">
                  <a:moveTo>
                    <a:pt x="878471" y="2640755"/>
                  </a:moveTo>
                  <a:lnTo>
                    <a:pt x="881650" y="2616200"/>
                  </a:lnTo>
                  <a:lnTo>
                    <a:pt x="890467" y="2578100"/>
                  </a:lnTo>
                  <a:lnTo>
                    <a:pt x="898004" y="2514600"/>
                  </a:lnTo>
                  <a:lnTo>
                    <a:pt x="904249" y="2476500"/>
                  </a:lnTo>
                  <a:lnTo>
                    <a:pt x="909191" y="2425700"/>
                  </a:lnTo>
                  <a:lnTo>
                    <a:pt x="912819" y="2374900"/>
                  </a:lnTo>
                  <a:lnTo>
                    <a:pt x="915122" y="2336800"/>
                  </a:lnTo>
                  <a:lnTo>
                    <a:pt x="865379" y="2336800"/>
                  </a:lnTo>
                  <a:lnTo>
                    <a:pt x="865164" y="2349500"/>
                  </a:lnTo>
                  <a:lnTo>
                    <a:pt x="866000" y="2362200"/>
                  </a:lnTo>
                  <a:lnTo>
                    <a:pt x="867968" y="2425700"/>
                  </a:lnTo>
                  <a:lnTo>
                    <a:pt x="868990" y="2438400"/>
                  </a:lnTo>
                  <a:lnTo>
                    <a:pt x="870985" y="2476500"/>
                  </a:lnTo>
                  <a:lnTo>
                    <a:pt x="873192" y="2540000"/>
                  </a:lnTo>
                  <a:lnTo>
                    <a:pt x="875678" y="2578100"/>
                  </a:lnTo>
                  <a:lnTo>
                    <a:pt x="878471" y="2640755"/>
                  </a:lnTo>
                  <a:close/>
                </a:path>
                <a:path w="2817495" h="2857500">
                  <a:moveTo>
                    <a:pt x="865164" y="2349500"/>
                  </a:moveTo>
                  <a:lnTo>
                    <a:pt x="865379" y="2336800"/>
                  </a:lnTo>
                  <a:lnTo>
                    <a:pt x="864978" y="2336800"/>
                  </a:lnTo>
                  <a:lnTo>
                    <a:pt x="865164" y="2349500"/>
                  </a:lnTo>
                  <a:close/>
                </a:path>
                <a:path w="2817495" h="2857500">
                  <a:moveTo>
                    <a:pt x="770340" y="2857500"/>
                  </a:moveTo>
                  <a:lnTo>
                    <a:pt x="819678" y="2857500"/>
                  </a:lnTo>
                  <a:lnTo>
                    <a:pt x="833801" y="2819400"/>
                  </a:lnTo>
                  <a:lnTo>
                    <a:pt x="847628" y="2781300"/>
                  </a:lnTo>
                  <a:lnTo>
                    <a:pt x="860219" y="2717800"/>
                  </a:lnTo>
                  <a:lnTo>
                    <a:pt x="871564" y="2679700"/>
                  </a:lnTo>
                  <a:lnTo>
                    <a:pt x="878353" y="2642460"/>
                  </a:lnTo>
                  <a:lnTo>
                    <a:pt x="878471" y="2640755"/>
                  </a:lnTo>
                  <a:lnTo>
                    <a:pt x="875678" y="2578100"/>
                  </a:lnTo>
                  <a:lnTo>
                    <a:pt x="873192" y="2540000"/>
                  </a:lnTo>
                  <a:lnTo>
                    <a:pt x="870985" y="2476500"/>
                  </a:lnTo>
                  <a:lnTo>
                    <a:pt x="868990" y="2438400"/>
                  </a:lnTo>
                  <a:lnTo>
                    <a:pt x="867968" y="2425700"/>
                  </a:lnTo>
                  <a:lnTo>
                    <a:pt x="866000" y="2362200"/>
                  </a:lnTo>
                  <a:lnTo>
                    <a:pt x="865164" y="2349500"/>
                  </a:lnTo>
                  <a:lnTo>
                    <a:pt x="863010" y="2374900"/>
                  </a:lnTo>
                  <a:lnTo>
                    <a:pt x="859243" y="2438400"/>
                  </a:lnTo>
                  <a:lnTo>
                    <a:pt x="854090" y="2476500"/>
                  </a:lnTo>
                  <a:lnTo>
                    <a:pt x="847563" y="2540000"/>
                  </a:lnTo>
                  <a:lnTo>
                    <a:pt x="839674" y="2578100"/>
                  </a:lnTo>
                  <a:lnTo>
                    <a:pt x="830559" y="2640755"/>
                  </a:lnTo>
                  <a:lnTo>
                    <a:pt x="830437" y="2641597"/>
                  </a:lnTo>
                  <a:lnTo>
                    <a:pt x="819860" y="2679700"/>
                  </a:lnTo>
                  <a:lnTo>
                    <a:pt x="807959" y="2717800"/>
                  </a:lnTo>
                  <a:lnTo>
                    <a:pt x="794743" y="2781300"/>
                  </a:lnTo>
                  <a:lnTo>
                    <a:pt x="780227" y="2819400"/>
                  </a:lnTo>
                  <a:lnTo>
                    <a:pt x="770340" y="2857500"/>
                  </a:lnTo>
                  <a:close/>
                </a:path>
                <a:path w="2817495" h="2857500">
                  <a:moveTo>
                    <a:pt x="2162234" y="2540000"/>
                  </a:moveTo>
                  <a:lnTo>
                    <a:pt x="2434106" y="2540000"/>
                  </a:lnTo>
                  <a:lnTo>
                    <a:pt x="2391230" y="2514600"/>
                  </a:lnTo>
                  <a:lnTo>
                    <a:pt x="2112626" y="2514600"/>
                  </a:lnTo>
                  <a:lnTo>
                    <a:pt x="2162234" y="2540000"/>
                  </a:lnTo>
                  <a:close/>
                </a:path>
                <a:path w="2817495" h="2857500">
                  <a:moveTo>
                    <a:pt x="2363716" y="2578100"/>
                  </a:moveTo>
                  <a:lnTo>
                    <a:pt x="2562578" y="2578100"/>
                  </a:lnTo>
                  <a:lnTo>
                    <a:pt x="2610865" y="2565400"/>
                  </a:lnTo>
                  <a:lnTo>
                    <a:pt x="2312979" y="2565400"/>
                  </a:lnTo>
                  <a:lnTo>
                    <a:pt x="2363716" y="2578100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341126" y="7583747"/>
            <a:ext cx="9605645" cy="2463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500" spc="260" dirty="0">
                <a:latin typeface="Arial Narrow"/>
                <a:cs typeface="Arial Narrow"/>
              </a:rPr>
              <a:t>Production</a:t>
            </a:r>
            <a:r>
              <a:rPr sz="3500" spc="105" dirty="0">
                <a:latin typeface="Arial Narrow"/>
                <a:cs typeface="Arial Narrow"/>
              </a:rPr>
              <a:t> </a:t>
            </a:r>
            <a:r>
              <a:rPr sz="3500" spc="190" dirty="0">
                <a:latin typeface="Arial Narrow"/>
                <a:cs typeface="Arial Narrow"/>
              </a:rPr>
              <a:t>House|</a:t>
            </a:r>
            <a:r>
              <a:rPr sz="3500" spc="110" dirty="0">
                <a:latin typeface="Arial Narrow"/>
                <a:cs typeface="Arial Narrow"/>
              </a:rPr>
              <a:t> </a:t>
            </a:r>
            <a:r>
              <a:rPr sz="3500" spc="260" dirty="0">
                <a:latin typeface="Arial Narrow"/>
                <a:cs typeface="Arial Narrow"/>
              </a:rPr>
              <a:t>Semester</a:t>
            </a:r>
            <a:r>
              <a:rPr sz="3500" spc="110" dirty="0">
                <a:latin typeface="Arial Narrow"/>
                <a:cs typeface="Arial Narrow"/>
              </a:rPr>
              <a:t> </a:t>
            </a:r>
            <a:r>
              <a:rPr sz="3500" spc="350" dirty="0">
                <a:latin typeface="Arial Narrow"/>
                <a:cs typeface="Arial Narrow"/>
              </a:rPr>
              <a:t>6</a:t>
            </a:r>
            <a:r>
              <a:rPr sz="3500" spc="110" dirty="0">
                <a:latin typeface="Arial Narrow"/>
                <a:cs typeface="Arial Narrow"/>
              </a:rPr>
              <a:t> </a:t>
            </a:r>
            <a:r>
              <a:rPr sz="3500" spc="509" dirty="0">
                <a:latin typeface="Arial Narrow"/>
                <a:cs typeface="Arial Narrow"/>
              </a:rPr>
              <a:t>-</a:t>
            </a:r>
            <a:r>
              <a:rPr sz="3500" spc="105" dirty="0">
                <a:latin typeface="Arial Narrow"/>
                <a:cs typeface="Arial Narrow"/>
              </a:rPr>
              <a:t> </a:t>
            </a:r>
            <a:r>
              <a:rPr sz="3500" spc="260" dirty="0">
                <a:latin typeface="Arial Narrow"/>
                <a:cs typeface="Arial Narrow"/>
              </a:rPr>
              <a:t>Extended</a:t>
            </a:r>
            <a:r>
              <a:rPr sz="3500" spc="110" dirty="0">
                <a:latin typeface="Arial Narrow"/>
                <a:cs typeface="Arial Narrow"/>
              </a:rPr>
              <a:t> </a:t>
            </a:r>
            <a:r>
              <a:rPr sz="3500" spc="305" dirty="0">
                <a:latin typeface="Arial Narrow"/>
                <a:cs typeface="Arial Narrow"/>
              </a:rPr>
              <a:t>Reality</a:t>
            </a:r>
            <a:endParaRPr sz="35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3500">
              <a:latin typeface="Arial Narrow"/>
              <a:cs typeface="Arial Narrow"/>
            </a:endParaRPr>
          </a:p>
          <a:p>
            <a:pPr marL="2506980" marR="2499360" algn="ctr">
              <a:lnSpc>
                <a:spcPct val="116100"/>
              </a:lnSpc>
            </a:pPr>
            <a:r>
              <a:rPr sz="3500" spc="440" dirty="0">
                <a:latin typeface="Arial Narrow"/>
                <a:cs typeface="Arial Narrow"/>
              </a:rPr>
              <a:t>By</a:t>
            </a:r>
            <a:r>
              <a:rPr sz="3500" spc="110" dirty="0">
                <a:latin typeface="Arial Narrow"/>
                <a:cs typeface="Arial Narrow"/>
              </a:rPr>
              <a:t> </a:t>
            </a:r>
            <a:r>
              <a:rPr sz="3500" spc="225" dirty="0">
                <a:latin typeface="Arial Narrow"/>
                <a:cs typeface="Arial Narrow"/>
              </a:rPr>
              <a:t>Diandzhela</a:t>
            </a:r>
            <a:r>
              <a:rPr sz="3500" spc="110" dirty="0">
                <a:latin typeface="Arial Narrow"/>
                <a:cs typeface="Arial Narrow"/>
              </a:rPr>
              <a:t> </a:t>
            </a:r>
            <a:r>
              <a:rPr sz="3500" spc="300" dirty="0">
                <a:latin typeface="Arial Narrow"/>
                <a:cs typeface="Arial Narrow"/>
              </a:rPr>
              <a:t>Mateeva </a:t>
            </a:r>
            <a:r>
              <a:rPr sz="3500" spc="325" dirty="0">
                <a:latin typeface="Arial Narrow"/>
                <a:cs typeface="Arial Narrow"/>
              </a:rPr>
              <a:t>214008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281529" y="9011882"/>
            <a:ext cx="5777230" cy="401955"/>
            <a:chOff x="6281529" y="9011882"/>
            <a:chExt cx="5777230" cy="401955"/>
          </a:xfrm>
        </p:grpSpPr>
        <p:sp>
          <p:nvSpPr>
            <p:cNvPr id="32" name="object 32"/>
            <p:cNvSpPr/>
            <p:nvPr/>
          </p:nvSpPr>
          <p:spPr>
            <a:xfrm>
              <a:off x="6301849" y="9032202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5">
                  <a:moveTo>
                    <a:pt x="180577" y="361155"/>
                  </a:moveTo>
                  <a:lnTo>
                    <a:pt x="136690" y="355742"/>
                  </a:lnTo>
                  <a:lnTo>
                    <a:pt x="95452" y="339834"/>
                  </a:lnTo>
                  <a:lnTo>
                    <a:pt x="59316" y="314385"/>
                  </a:lnTo>
                  <a:lnTo>
                    <a:pt x="30432" y="280901"/>
                  </a:lnTo>
                  <a:lnTo>
                    <a:pt x="10551" y="241402"/>
                  </a:lnTo>
                  <a:lnTo>
                    <a:pt x="867" y="198277"/>
                  </a:lnTo>
                  <a:lnTo>
                    <a:pt x="0" y="180577"/>
                  </a:lnTo>
                  <a:lnTo>
                    <a:pt x="216" y="171706"/>
                  </a:lnTo>
                  <a:lnTo>
                    <a:pt x="7773" y="128158"/>
                  </a:lnTo>
                  <a:lnTo>
                    <a:pt x="25684" y="87750"/>
                  </a:lnTo>
                  <a:lnTo>
                    <a:pt x="52889" y="52889"/>
                  </a:lnTo>
                  <a:lnTo>
                    <a:pt x="87750" y="25684"/>
                  </a:lnTo>
                  <a:lnTo>
                    <a:pt x="128158" y="7773"/>
                  </a:lnTo>
                  <a:lnTo>
                    <a:pt x="171706" y="216"/>
                  </a:lnTo>
                  <a:lnTo>
                    <a:pt x="180577" y="0"/>
                  </a:lnTo>
                  <a:lnTo>
                    <a:pt x="189449" y="216"/>
                  </a:lnTo>
                  <a:lnTo>
                    <a:pt x="232997" y="7773"/>
                  </a:lnTo>
                  <a:lnTo>
                    <a:pt x="273404" y="25684"/>
                  </a:lnTo>
                  <a:lnTo>
                    <a:pt x="308265" y="52889"/>
                  </a:lnTo>
                  <a:lnTo>
                    <a:pt x="335470" y="87750"/>
                  </a:lnTo>
                  <a:lnTo>
                    <a:pt x="353381" y="128158"/>
                  </a:lnTo>
                  <a:lnTo>
                    <a:pt x="360938" y="171706"/>
                  </a:lnTo>
                  <a:lnTo>
                    <a:pt x="361155" y="180577"/>
                  </a:lnTo>
                  <a:lnTo>
                    <a:pt x="360938" y="189448"/>
                  </a:lnTo>
                  <a:lnTo>
                    <a:pt x="353381" y="232997"/>
                  </a:lnTo>
                  <a:lnTo>
                    <a:pt x="335470" y="273404"/>
                  </a:lnTo>
                  <a:lnTo>
                    <a:pt x="308265" y="308265"/>
                  </a:lnTo>
                  <a:lnTo>
                    <a:pt x="273404" y="335470"/>
                  </a:lnTo>
                  <a:lnTo>
                    <a:pt x="232997" y="353381"/>
                  </a:lnTo>
                  <a:lnTo>
                    <a:pt x="189449" y="360938"/>
                  </a:lnTo>
                  <a:lnTo>
                    <a:pt x="180577" y="361155"/>
                  </a:lnTo>
                  <a:close/>
                </a:path>
              </a:pathLst>
            </a:custGeom>
            <a:solidFill>
              <a:srgbClr val="FFD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81529" y="9011882"/>
              <a:ext cx="401955" cy="401955"/>
            </a:xfrm>
            <a:custGeom>
              <a:avLst/>
              <a:gdLst/>
              <a:ahLst/>
              <a:cxnLst/>
              <a:rect l="l" t="t" r="r" b="b"/>
              <a:pathLst>
                <a:path w="401954" h="401954">
                  <a:moveTo>
                    <a:pt x="200897" y="401795"/>
                  </a:moveTo>
                  <a:lnTo>
                    <a:pt x="154878" y="396482"/>
                  </a:lnTo>
                  <a:lnTo>
                    <a:pt x="112609" y="381351"/>
                  </a:lnTo>
                  <a:lnTo>
                    <a:pt x="75305" y="357616"/>
                  </a:lnTo>
                  <a:lnTo>
                    <a:pt x="44179" y="326490"/>
                  </a:lnTo>
                  <a:lnTo>
                    <a:pt x="20444" y="289186"/>
                  </a:lnTo>
                  <a:lnTo>
                    <a:pt x="5313" y="246917"/>
                  </a:lnTo>
                  <a:lnTo>
                    <a:pt x="0" y="200897"/>
                  </a:lnTo>
                  <a:lnTo>
                    <a:pt x="5313" y="154878"/>
                  </a:lnTo>
                  <a:lnTo>
                    <a:pt x="20444" y="112609"/>
                  </a:lnTo>
                  <a:lnTo>
                    <a:pt x="44179" y="75305"/>
                  </a:lnTo>
                  <a:lnTo>
                    <a:pt x="75305" y="44179"/>
                  </a:lnTo>
                  <a:lnTo>
                    <a:pt x="112609" y="20444"/>
                  </a:lnTo>
                  <a:lnTo>
                    <a:pt x="154878" y="5313"/>
                  </a:lnTo>
                  <a:lnTo>
                    <a:pt x="200897" y="0"/>
                  </a:lnTo>
                  <a:lnTo>
                    <a:pt x="246917" y="5313"/>
                  </a:lnTo>
                  <a:lnTo>
                    <a:pt x="289186" y="20444"/>
                  </a:lnTo>
                  <a:lnTo>
                    <a:pt x="320927" y="40640"/>
                  </a:lnTo>
                  <a:lnTo>
                    <a:pt x="200897" y="40640"/>
                  </a:lnTo>
                  <a:lnTo>
                    <a:pt x="150314" y="48827"/>
                  </a:lnTo>
                  <a:lnTo>
                    <a:pt x="106330" y="71613"/>
                  </a:lnTo>
                  <a:lnTo>
                    <a:pt x="71613" y="106330"/>
                  </a:lnTo>
                  <a:lnTo>
                    <a:pt x="48827" y="150314"/>
                  </a:lnTo>
                  <a:lnTo>
                    <a:pt x="40640" y="200897"/>
                  </a:lnTo>
                  <a:lnTo>
                    <a:pt x="48827" y="251481"/>
                  </a:lnTo>
                  <a:lnTo>
                    <a:pt x="71613" y="295464"/>
                  </a:lnTo>
                  <a:lnTo>
                    <a:pt x="106330" y="330182"/>
                  </a:lnTo>
                  <a:lnTo>
                    <a:pt x="150314" y="352967"/>
                  </a:lnTo>
                  <a:lnTo>
                    <a:pt x="200897" y="361155"/>
                  </a:lnTo>
                  <a:lnTo>
                    <a:pt x="320927" y="361155"/>
                  </a:lnTo>
                  <a:lnTo>
                    <a:pt x="289186" y="381351"/>
                  </a:lnTo>
                  <a:lnTo>
                    <a:pt x="246917" y="396482"/>
                  </a:lnTo>
                  <a:lnTo>
                    <a:pt x="200897" y="401795"/>
                  </a:lnTo>
                  <a:close/>
                </a:path>
                <a:path w="401954" h="401954">
                  <a:moveTo>
                    <a:pt x="320927" y="361155"/>
                  </a:moveTo>
                  <a:lnTo>
                    <a:pt x="200897" y="361155"/>
                  </a:lnTo>
                  <a:lnTo>
                    <a:pt x="251481" y="352967"/>
                  </a:lnTo>
                  <a:lnTo>
                    <a:pt x="295464" y="330182"/>
                  </a:lnTo>
                  <a:lnTo>
                    <a:pt x="330182" y="295464"/>
                  </a:lnTo>
                  <a:lnTo>
                    <a:pt x="352967" y="251481"/>
                  </a:lnTo>
                  <a:lnTo>
                    <a:pt x="361155" y="200897"/>
                  </a:lnTo>
                  <a:lnTo>
                    <a:pt x="352967" y="150314"/>
                  </a:lnTo>
                  <a:lnTo>
                    <a:pt x="330182" y="106330"/>
                  </a:lnTo>
                  <a:lnTo>
                    <a:pt x="295464" y="71613"/>
                  </a:lnTo>
                  <a:lnTo>
                    <a:pt x="251481" y="48827"/>
                  </a:lnTo>
                  <a:lnTo>
                    <a:pt x="200897" y="40640"/>
                  </a:lnTo>
                  <a:lnTo>
                    <a:pt x="320927" y="40640"/>
                  </a:lnTo>
                  <a:lnTo>
                    <a:pt x="357616" y="75305"/>
                  </a:lnTo>
                  <a:lnTo>
                    <a:pt x="381351" y="112609"/>
                  </a:lnTo>
                  <a:lnTo>
                    <a:pt x="396482" y="154878"/>
                  </a:lnTo>
                  <a:lnTo>
                    <a:pt x="401795" y="200897"/>
                  </a:lnTo>
                  <a:lnTo>
                    <a:pt x="396482" y="246917"/>
                  </a:lnTo>
                  <a:lnTo>
                    <a:pt x="381351" y="289186"/>
                  </a:lnTo>
                  <a:lnTo>
                    <a:pt x="357616" y="326490"/>
                  </a:lnTo>
                  <a:lnTo>
                    <a:pt x="326490" y="357616"/>
                  </a:lnTo>
                  <a:lnTo>
                    <a:pt x="320927" y="3611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676930" y="9032202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5">
                  <a:moveTo>
                    <a:pt x="180577" y="361155"/>
                  </a:moveTo>
                  <a:lnTo>
                    <a:pt x="136690" y="355742"/>
                  </a:lnTo>
                  <a:lnTo>
                    <a:pt x="95452" y="339834"/>
                  </a:lnTo>
                  <a:lnTo>
                    <a:pt x="59316" y="314385"/>
                  </a:lnTo>
                  <a:lnTo>
                    <a:pt x="30432" y="280901"/>
                  </a:lnTo>
                  <a:lnTo>
                    <a:pt x="10551" y="241402"/>
                  </a:lnTo>
                  <a:lnTo>
                    <a:pt x="867" y="198277"/>
                  </a:lnTo>
                  <a:lnTo>
                    <a:pt x="0" y="180577"/>
                  </a:lnTo>
                  <a:lnTo>
                    <a:pt x="216" y="171706"/>
                  </a:lnTo>
                  <a:lnTo>
                    <a:pt x="7773" y="128158"/>
                  </a:lnTo>
                  <a:lnTo>
                    <a:pt x="25684" y="87750"/>
                  </a:lnTo>
                  <a:lnTo>
                    <a:pt x="52889" y="52889"/>
                  </a:lnTo>
                  <a:lnTo>
                    <a:pt x="87750" y="25684"/>
                  </a:lnTo>
                  <a:lnTo>
                    <a:pt x="128158" y="7773"/>
                  </a:lnTo>
                  <a:lnTo>
                    <a:pt x="171706" y="216"/>
                  </a:lnTo>
                  <a:lnTo>
                    <a:pt x="180577" y="0"/>
                  </a:lnTo>
                  <a:lnTo>
                    <a:pt x="189449" y="216"/>
                  </a:lnTo>
                  <a:lnTo>
                    <a:pt x="232997" y="7773"/>
                  </a:lnTo>
                  <a:lnTo>
                    <a:pt x="273404" y="25684"/>
                  </a:lnTo>
                  <a:lnTo>
                    <a:pt x="308265" y="52889"/>
                  </a:lnTo>
                  <a:lnTo>
                    <a:pt x="335470" y="87750"/>
                  </a:lnTo>
                  <a:lnTo>
                    <a:pt x="353381" y="128158"/>
                  </a:lnTo>
                  <a:lnTo>
                    <a:pt x="360938" y="171706"/>
                  </a:lnTo>
                  <a:lnTo>
                    <a:pt x="361155" y="180577"/>
                  </a:lnTo>
                  <a:lnTo>
                    <a:pt x="360938" y="189448"/>
                  </a:lnTo>
                  <a:lnTo>
                    <a:pt x="353381" y="232997"/>
                  </a:lnTo>
                  <a:lnTo>
                    <a:pt x="335470" y="273404"/>
                  </a:lnTo>
                  <a:lnTo>
                    <a:pt x="308265" y="308265"/>
                  </a:lnTo>
                  <a:lnTo>
                    <a:pt x="273404" y="335470"/>
                  </a:lnTo>
                  <a:lnTo>
                    <a:pt x="232997" y="353381"/>
                  </a:lnTo>
                  <a:lnTo>
                    <a:pt x="189449" y="360938"/>
                  </a:lnTo>
                  <a:lnTo>
                    <a:pt x="180577" y="361155"/>
                  </a:lnTo>
                  <a:close/>
                </a:path>
              </a:pathLst>
            </a:custGeom>
            <a:solidFill>
              <a:srgbClr val="FFD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656610" y="9011882"/>
              <a:ext cx="401955" cy="401955"/>
            </a:xfrm>
            <a:custGeom>
              <a:avLst/>
              <a:gdLst/>
              <a:ahLst/>
              <a:cxnLst/>
              <a:rect l="l" t="t" r="r" b="b"/>
              <a:pathLst>
                <a:path w="401954" h="401954">
                  <a:moveTo>
                    <a:pt x="200897" y="401795"/>
                  </a:moveTo>
                  <a:lnTo>
                    <a:pt x="154878" y="396482"/>
                  </a:lnTo>
                  <a:lnTo>
                    <a:pt x="112609" y="381351"/>
                  </a:lnTo>
                  <a:lnTo>
                    <a:pt x="75305" y="357616"/>
                  </a:lnTo>
                  <a:lnTo>
                    <a:pt x="44179" y="326490"/>
                  </a:lnTo>
                  <a:lnTo>
                    <a:pt x="20444" y="289186"/>
                  </a:lnTo>
                  <a:lnTo>
                    <a:pt x="5313" y="246917"/>
                  </a:lnTo>
                  <a:lnTo>
                    <a:pt x="0" y="200897"/>
                  </a:lnTo>
                  <a:lnTo>
                    <a:pt x="5313" y="154878"/>
                  </a:lnTo>
                  <a:lnTo>
                    <a:pt x="20444" y="112609"/>
                  </a:lnTo>
                  <a:lnTo>
                    <a:pt x="44179" y="75305"/>
                  </a:lnTo>
                  <a:lnTo>
                    <a:pt x="75305" y="44179"/>
                  </a:lnTo>
                  <a:lnTo>
                    <a:pt x="112609" y="20444"/>
                  </a:lnTo>
                  <a:lnTo>
                    <a:pt x="154878" y="5313"/>
                  </a:lnTo>
                  <a:lnTo>
                    <a:pt x="200897" y="0"/>
                  </a:lnTo>
                  <a:lnTo>
                    <a:pt x="246917" y="5313"/>
                  </a:lnTo>
                  <a:lnTo>
                    <a:pt x="289186" y="20444"/>
                  </a:lnTo>
                  <a:lnTo>
                    <a:pt x="320927" y="40640"/>
                  </a:lnTo>
                  <a:lnTo>
                    <a:pt x="200897" y="40640"/>
                  </a:lnTo>
                  <a:lnTo>
                    <a:pt x="150314" y="48827"/>
                  </a:lnTo>
                  <a:lnTo>
                    <a:pt x="106330" y="71613"/>
                  </a:lnTo>
                  <a:lnTo>
                    <a:pt x="71613" y="106330"/>
                  </a:lnTo>
                  <a:lnTo>
                    <a:pt x="48827" y="150314"/>
                  </a:lnTo>
                  <a:lnTo>
                    <a:pt x="40640" y="200897"/>
                  </a:lnTo>
                  <a:lnTo>
                    <a:pt x="48827" y="251481"/>
                  </a:lnTo>
                  <a:lnTo>
                    <a:pt x="71613" y="295464"/>
                  </a:lnTo>
                  <a:lnTo>
                    <a:pt x="106330" y="330182"/>
                  </a:lnTo>
                  <a:lnTo>
                    <a:pt x="150314" y="352967"/>
                  </a:lnTo>
                  <a:lnTo>
                    <a:pt x="200897" y="361155"/>
                  </a:lnTo>
                  <a:lnTo>
                    <a:pt x="320927" y="361155"/>
                  </a:lnTo>
                  <a:lnTo>
                    <a:pt x="289186" y="381351"/>
                  </a:lnTo>
                  <a:lnTo>
                    <a:pt x="246917" y="396482"/>
                  </a:lnTo>
                  <a:lnTo>
                    <a:pt x="200897" y="401795"/>
                  </a:lnTo>
                  <a:close/>
                </a:path>
                <a:path w="401954" h="401954">
                  <a:moveTo>
                    <a:pt x="320927" y="361155"/>
                  </a:moveTo>
                  <a:lnTo>
                    <a:pt x="200897" y="361155"/>
                  </a:lnTo>
                  <a:lnTo>
                    <a:pt x="251481" y="352967"/>
                  </a:lnTo>
                  <a:lnTo>
                    <a:pt x="295464" y="330182"/>
                  </a:lnTo>
                  <a:lnTo>
                    <a:pt x="330182" y="295464"/>
                  </a:lnTo>
                  <a:lnTo>
                    <a:pt x="352967" y="251481"/>
                  </a:lnTo>
                  <a:lnTo>
                    <a:pt x="361155" y="200897"/>
                  </a:lnTo>
                  <a:lnTo>
                    <a:pt x="352967" y="150314"/>
                  </a:lnTo>
                  <a:lnTo>
                    <a:pt x="330182" y="106330"/>
                  </a:lnTo>
                  <a:lnTo>
                    <a:pt x="295464" y="71613"/>
                  </a:lnTo>
                  <a:lnTo>
                    <a:pt x="251481" y="48827"/>
                  </a:lnTo>
                  <a:lnTo>
                    <a:pt x="200897" y="40640"/>
                  </a:lnTo>
                  <a:lnTo>
                    <a:pt x="320927" y="40640"/>
                  </a:lnTo>
                  <a:lnTo>
                    <a:pt x="357616" y="75305"/>
                  </a:lnTo>
                  <a:lnTo>
                    <a:pt x="381351" y="112609"/>
                  </a:lnTo>
                  <a:lnTo>
                    <a:pt x="396482" y="154878"/>
                  </a:lnTo>
                  <a:lnTo>
                    <a:pt x="401795" y="200897"/>
                  </a:lnTo>
                  <a:lnTo>
                    <a:pt x="396482" y="246917"/>
                  </a:lnTo>
                  <a:lnTo>
                    <a:pt x="381351" y="289186"/>
                  </a:lnTo>
                  <a:lnTo>
                    <a:pt x="357616" y="326490"/>
                  </a:lnTo>
                  <a:lnTo>
                    <a:pt x="326490" y="357616"/>
                  </a:lnTo>
                  <a:lnTo>
                    <a:pt x="320927" y="3611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9926" y="556036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5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99926" y="1334623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4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99926" y="2163796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4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99926" y="2895171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4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99926" y="3626546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5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99926" y="4406820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5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699926" y="5187094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5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99926" y="5967367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5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699926" y="6747641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5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99926" y="7527915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5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699926" y="8308189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5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699926" y="9088463"/>
            <a:ext cx="5588635" cy="4445"/>
          </a:xfrm>
          <a:custGeom>
            <a:avLst/>
            <a:gdLst/>
            <a:ahLst/>
            <a:cxnLst/>
            <a:rect l="l" t="t" r="r" b="b"/>
            <a:pathLst>
              <a:path w="5588634" h="4445">
                <a:moveTo>
                  <a:pt x="0" y="4215"/>
                </a:moveTo>
                <a:lnTo>
                  <a:pt x="5588073" y="4215"/>
                </a:lnTo>
                <a:lnTo>
                  <a:pt x="5588073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5" name="object 15"/>
            <p:cNvSpPr/>
            <p:nvPr/>
          </p:nvSpPr>
          <p:spPr>
            <a:xfrm>
              <a:off x="12699924" y="11"/>
              <a:ext cx="5588635" cy="10287000"/>
            </a:xfrm>
            <a:custGeom>
              <a:avLst/>
              <a:gdLst/>
              <a:ahLst/>
              <a:cxnLst/>
              <a:rect l="l" t="t" r="r" b="b"/>
              <a:pathLst>
                <a:path w="5588634" h="10287000">
                  <a:moveTo>
                    <a:pt x="5588063" y="9868306"/>
                  </a:moveTo>
                  <a:lnTo>
                    <a:pt x="4938204" y="9868306"/>
                  </a:lnTo>
                  <a:lnTo>
                    <a:pt x="4938204" y="0"/>
                  </a:lnTo>
                  <a:lnTo>
                    <a:pt x="4933988" y="0"/>
                  </a:lnTo>
                  <a:lnTo>
                    <a:pt x="4933988" y="9868306"/>
                  </a:lnTo>
                  <a:lnTo>
                    <a:pt x="4158767" y="9868306"/>
                  </a:lnTo>
                  <a:lnTo>
                    <a:pt x="4158767" y="0"/>
                  </a:lnTo>
                  <a:lnTo>
                    <a:pt x="4154551" y="0"/>
                  </a:lnTo>
                  <a:lnTo>
                    <a:pt x="4154551" y="9868306"/>
                  </a:lnTo>
                  <a:lnTo>
                    <a:pt x="3346031" y="9868306"/>
                  </a:lnTo>
                  <a:lnTo>
                    <a:pt x="3346031" y="0"/>
                  </a:lnTo>
                  <a:lnTo>
                    <a:pt x="3341814" y="0"/>
                  </a:lnTo>
                  <a:lnTo>
                    <a:pt x="3341814" y="9868306"/>
                  </a:lnTo>
                  <a:lnTo>
                    <a:pt x="2574620" y="9868306"/>
                  </a:lnTo>
                  <a:lnTo>
                    <a:pt x="2574620" y="0"/>
                  </a:lnTo>
                  <a:lnTo>
                    <a:pt x="2570403" y="0"/>
                  </a:lnTo>
                  <a:lnTo>
                    <a:pt x="2570403" y="9868306"/>
                  </a:lnTo>
                  <a:lnTo>
                    <a:pt x="1803196" y="9868306"/>
                  </a:lnTo>
                  <a:lnTo>
                    <a:pt x="1803196" y="0"/>
                  </a:lnTo>
                  <a:lnTo>
                    <a:pt x="1798980" y="0"/>
                  </a:lnTo>
                  <a:lnTo>
                    <a:pt x="1798980" y="9868306"/>
                  </a:lnTo>
                  <a:lnTo>
                    <a:pt x="1031773" y="9868306"/>
                  </a:lnTo>
                  <a:lnTo>
                    <a:pt x="1031773" y="0"/>
                  </a:lnTo>
                  <a:lnTo>
                    <a:pt x="1027557" y="0"/>
                  </a:lnTo>
                  <a:lnTo>
                    <a:pt x="1027557" y="9868306"/>
                  </a:lnTo>
                  <a:lnTo>
                    <a:pt x="251917" y="9868306"/>
                  </a:lnTo>
                  <a:lnTo>
                    <a:pt x="251917" y="0"/>
                  </a:lnTo>
                  <a:lnTo>
                    <a:pt x="247700" y="0"/>
                  </a:lnTo>
                  <a:lnTo>
                    <a:pt x="247700" y="9868306"/>
                  </a:lnTo>
                  <a:lnTo>
                    <a:pt x="0" y="9868306"/>
                  </a:lnTo>
                  <a:lnTo>
                    <a:pt x="0" y="9872523"/>
                  </a:lnTo>
                  <a:lnTo>
                    <a:pt x="247700" y="9872523"/>
                  </a:lnTo>
                  <a:lnTo>
                    <a:pt x="247700" y="10286987"/>
                  </a:lnTo>
                  <a:lnTo>
                    <a:pt x="251917" y="10286987"/>
                  </a:lnTo>
                  <a:lnTo>
                    <a:pt x="251917" y="9872523"/>
                  </a:lnTo>
                  <a:lnTo>
                    <a:pt x="1027557" y="9872523"/>
                  </a:lnTo>
                  <a:lnTo>
                    <a:pt x="1027557" y="10286987"/>
                  </a:lnTo>
                  <a:lnTo>
                    <a:pt x="1031773" y="10286987"/>
                  </a:lnTo>
                  <a:lnTo>
                    <a:pt x="1031773" y="9872523"/>
                  </a:lnTo>
                  <a:lnTo>
                    <a:pt x="1798980" y="9872523"/>
                  </a:lnTo>
                  <a:lnTo>
                    <a:pt x="1798980" y="10286987"/>
                  </a:lnTo>
                  <a:lnTo>
                    <a:pt x="1803196" y="10286987"/>
                  </a:lnTo>
                  <a:lnTo>
                    <a:pt x="1803196" y="9872523"/>
                  </a:lnTo>
                  <a:lnTo>
                    <a:pt x="2570403" y="9872523"/>
                  </a:lnTo>
                  <a:lnTo>
                    <a:pt x="2570403" y="10286987"/>
                  </a:lnTo>
                  <a:lnTo>
                    <a:pt x="2574620" y="10286987"/>
                  </a:lnTo>
                  <a:lnTo>
                    <a:pt x="2574620" y="9872523"/>
                  </a:lnTo>
                  <a:lnTo>
                    <a:pt x="3341814" y="9872523"/>
                  </a:lnTo>
                  <a:lnTo>
                    <a:pt x="3341814" y="10286987"/>
                  </a:lnTo>
                  <a:lnTo>
                    <a:pt x="3346031" y="10286987"/>
                  </a:lnTo>
                  <a:lnTo>
                    <a:pt x="3346031" y="9872523"/>
                  </a:lnTo>
                  <a:lnTo>
                    <a:pt x="4154551" y="9872523"/>
                  </a:lnTo>
                  <a:lnTo>
                    <a:pt x="4154551" y="10286987"/>
                  </a:lnTo>
                  <a:lnTo>
                    <a:pt x="4158767" y="10286987"/>
                  </a:lnTo>
                  <a:lnTo>
                    <a:pt x="4158767" y="9872523"/>
                  </a:lnTo>
                  <a:lnTo>
                    <a:pt x="4933988" y="9872523"/>
                  </a:lnTo>
                  <a:lnTo>
                    <a:pt x="4933988" y="10286987"/>
                  </a:lnTo>
                  <a:lnTo>
                    <a:pt x="4938204" y="10286987"/>
                  </a:lnTo>
                  <a:lnTo>
                    <a:pt x="4938204" y="9872523"/>
                  </a:lnTo>
                  <a:lnTo>
                    <a:pt x="5588063" y="9872523"/>
                  </a:lnTo>
                  <a:lnTo>
                    <a:pt x="5588063" y="98683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0"/>
              <a:ext cx="12700000" cy="10287000"/>
            </a:xfrm>
            <a:custGeom>
              <a:avLst/>
              <a:gdLst/>
              <a:ahLst/>
              <a:cxnLst/>
              <a:rect l="l" t="t" r="r" b="b"/>
              <a:pathLst>
                <a:path w="12700000" h="10287000">
                  <a:moveTo>
                    <a:pt x="12699926" y="0"/>
                  </a:moveTo>
                  <a:lnTo>
                    <a:pt x="12699926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12699926" y="0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47573" y="174470"/>
              <a:ext cx="5415280" cy="1314450"/>
            </a:xfrm>
            <a:custGeom>
              <a:avLst/>
              <a:gdLst/>
              <a:ahLst/>
              <a:cxnLst/>
              <a:rect l="l" t="t" r="r" b="b"/>
              <a:pathLst>
                <a:path w="5415280" h="1314450">
                  <a:moveTo>
                    <a:pt x="4758029" y="1313893"/>
                  </a:moveTo>
                  <a:lnTo>
                    <a:pt x="656946" y="1313893"/>
                  </a:lnTo>
                  <a:lnTo>
                    <a:pt x="604927" y="1311832"/>
                  </a:lnTo>
                  <a:lnTo>
                    <a:pt x="553557" y="1305709"/>
                  </a:lnTo>
                  <a:lnTo>
                    <a:pt x="503056" y="1295616"/>
                  </a:lnTo>
                  <a:lnTo>
                    <a:pt x="453644" y="1281645"/>
                  </a:lnTo>
                  <a:lnTo>
                    <a:pt x="405544" y="1263886"/>
                  </a:lnTo>
                  <a:lnTo>
                    <a:pt x="358974" y="1242431"/>
                  </a:lnTo>
                  <a:lnTo>
                    <a:pt x="314155" y="1217371"/>
                  </a:lnTo>
                  <a:lnTo>
                    <a:pt x="271309" y="1188798"/>
                  </a:lnTo>
                  <a:lnTo>
                    <a:pt x="230655" y="1156803"/>
                  </a:lnTo>
                  <a:lnTo>
                    <a:pt x="192415" y="1121478"/>
                  </a:lnTo>
                  <a:lnTo>
                    <a:pt x="157089" y="1083237"/>
                  </a:lnTo>
                  <a:lnTo>
                    <a:pt x="125094" y="1042583"/>
                  </a:lnTo>
                  <a:lnTo>
                    <a:pt x="96521" y="999737"/>
                  </a:lnTo>
                  <a:lnTo>
                    <a:pt x="71462" y="954919"/>
                  </a:lnTo>
                  <a:lnTo>
                    <a:pt x="50007" y="908349"/>
                  </a:lnTo>
                  <a:lnTo>
                    <a:pt x="32248" y="860248"/>
                  </a:lnTo>
                  <a:lnTo>
                    <a:pt x="18276" y="810837"/>
                  </a:lnTo>
                  <a:lnTo>
                    <a:pt x="8183" y="760336"/>
                  </a:lnTo>
                  <a:lnTo>
                    <a:pt x="2061" y="708965"/>
                  </a:lnTo>
                  <a:lnTo>
                    <a:pt x="0" y="656946"/>
                  </a:lnTo>
                  <a:lnTo>
                    <a:pt x="2061" y="604927"/>
                  </a:lnTo>
                  <a:lnTo>
                    <a:pt x="8183" y="553557"/>
                  </a:lnTo>
                  <a:lnTo>
                    <a:pt x="18276" y="503056"/>
                  </a:lnTo>
                  <a:lnTo>
                    <a:pt x="32248" y="453644"/>
                  </a:lnTo>
                  <a:lnTo>
                    <a:pt x="50007" y="405544"/>
                  </a:lnTo>
                  <a:lnTo>
                    <a:pt x="71462" y="358974"/>
                  </a:lnTo>
                  <a:lnTo>
                    <a:pt x="96521" y="314155"/>
                  </a:lnTo>
                  <a:lnTo>
                    <a:pt x="125094" y="271309"/>
                  </a:lnTo>
                  <a:lnTo>
                    <a:pt x="157089" y="230655"/>
                  </a:lnTo>
                  <a:lnTo>
                    <a:pt x="192415" y="192415"/>
                  </a:lnTo>
                  <a:lnTo>
                    <a:pt x="230655" y="157089"/>
                  </a:lnTo>
                  <a:lnTo>
                    <a:pt x="271309" y="125094"/>
                  </a:lnTo>
                  <a:lnTo>
                    <a:pt x="314155" y="96521"/>
                  </a:lnTo>
                  <a:lnTo>
                    <a:pt x="358974" y="71462"/>
                  </a:lnTo>
                  <a:lnTo>
                    <a:pt x="405544" y="50007"/>
                  </a:lnTo>
                  <a:lnTo>
                    <a:pt x="453644" y="32248"/>
                  </a:lnTo>
                  <a:lnTo>
                    <a:pt x="503056" y="18276"/>
                  </a:lnTo>
                  <a:lnTo>
                    <a:pt x="553557" y="8183"/>
                  </a:lnTo>
                  <a:lnTo>
                    <a:pt x="604927" y="2061"/>
                  </a:lnTo>
                  <a:lnTo>
                    <a:pt x="656946" y="0"/>
                  </a:lnTo>
                  <a:lnTo>
                    <a:pt x="4758029" y="0"/>
                  </a:lnTo>
                  <a:lnTo>
                    <a:pt x="4810048" y="2061"/>
                  </a:lnTo>
                  <a:lnTo>
                    <a:pt x="4861418" y="8183"/>
                  </a:lnTo>
                  <a:lnTo>
                    <a:pt x="4911919" y="18276"/>
                  </a:lnTo>
                  <a:lnTo>
                    <a:pt x="4961330" y="32248"/>
                  </a:lnTo>
                  <a:lnTo>
                    <a:pt x="5009431" y="50007"/>
                  </a:lnTo>
                  <a:lnTo>
                    <a:pt x="5056001" y="71462"/>
                  </a:lnTo>
                  <a:lnTo>
                    <a:pt x="5100819" y="96521"/>
                  </a:lnTo>
                  <a:lnTo>
                    <a:pt x="5143666" y="125094"/>
                  </a:lnTo>
                  <a:lnTo>
                    <a:pt x="5184319" y="157089"/>
                  </a:lnTo>
                  <a:lnTo>
                    <a:pt x="5222560" y="192415"/>
                  </a:lnTo>
                  <a:lnTo>
                    <a:pt x="5257885" y="230655"/>
                  </a:lnTo>
                  <a:lnTo>
                    <a:pt x="5289880" y="271309"/>
                  </a:lnTo>
                  <a:lnTo>
                    <a:pt x="5318453" y="314155"/>
                  </a:lnTo>
                  <a:lnTo>
                    <a:pt x="5343513" y="358974"/>
                  </a:lnTo>
                  <a:lnTo>
                    <a:pt x="5364968" y="405544"/>
                  </a:lnTo>
                  <a:lnTo>
                    <a:pt x="5382727" y="453644"/>
                  </a:lnTo>
                  <a:lnTo>
                    <a:pt x="5396699" y="503056"/>
                  </a:lnTo>
                  <a:lnTo>
                    <a:pt x="5406792" y="553557"/>
                  </a:lnTo>
                  <a:lnTo>
                    <a:pt x="5412914" y="604927"/>
                  </a:lnTo>
                  <a:lnTo>
                    <a:pt x="5414676" y="649397"/>
                  </a:lnTo>
                  <a:lnTo>
                    <a:pt x="5414676" y="664495"/>
                  </a:lnTo>
                  <a:lnTo>
                    <a:pt x="5412914" y="708965"/>
                  </a:lnTo>
                  <a:lnTo>
                    <a:pt x="5406792" y="760336"/>
                  </a:lnTo>
                  <a:lnTo>
                    <a:pt x="5396699" y="810837"/>
                  </a:lnTo>
                  <a:lnTo>
                    <a:pt x="5382727" y="860248"/>
                  </a:lnTo>
                  <a:lnTo>
                    <a:pt x="5364968" y="908349"/>
                  </a:lnTo>
                  <a:lnTo>
                    <a:pt x="5343513" y="954919"/>
                  </a:lnTo>
                  <a:lnTo>
                    <a:pt x="5318453" y="999737"/>
                  </a:lnTo>
                  <a:lnTo>
                    <a:pt x="5289880" y="1042583"/>
                  </a:lnTo>
                  <a:lnTo>
                    <a:pt x="5257885" y="1083237"/>
                  </a:lnTo>
                  <a:lnTo>
                    <a:pt x="5222560" y="1121478"/>
                  </a:lnTo>
                  <a:lnTo>
                    <a:pt x="5184319" y="1156803"/>
                  </a:lnTo>
                  <a:lnTo>
                    <a:pt x="5143666" y="1188798"/>
                  </a:lnTo>
                  <a:lnTo>
                    <a:pt x="5100819" y="1217371"/>
                  </a:lnTo>
                  <a:lnTo>
                    <a:pt x="5056001" y="1242431"/>
                  </a:lnTo>
                  <a:lnTo>
                    <a:pt x="5009431" y="1263886"/>
                  </a:lnTo>
                  <a:lnTo>
                    <a:pt x="4961330" y="1281645"/>
                  </a:lnTo>
                  <a:lnTo>
                    <a:pt x="4911919" y="1295616"/>
                  </a:lnTo>
                  <a:lnTo>
                    <a:pt x="4861418" y="1305709"/>
                  </a:lnTo>
                  <a:lnTo>
                    <a:pt x="4810048" y="1311832"/>
                  </a:lnTo>
                  <a:lnTo>
                    <a:pt x="4758029" y="1313893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47574" y="174467"/>
              <a:ext cx="5415280" cy="1314450"/>
            </a:xfrm>
            <a:custGeom>
              <a:avLst/>
              <a:gdLst/>
              <a:ahLst/>
              <a:cxnLst/>
              <a:rect l="l" t="t" r="r" b="b"/>
              <a:pathLst>
                <a:path w="5415280" h="1314450">
                  <a:moveTo>
                    <a:pt x="656998" y="2"/>
                  </a:moveTo>
                  <a:lnTo>
                    <a:pt x="4757960" y="2"/>
                  </a:lnTo>
                  <a:lnTo>
                    <a:pt x="4809979" y="2055"/>
                  </a:lnTo>
                  <a:lnTo>
                    <a:pt x="4861349" y="8172"/>
                  </a:lnTo>
                  <a:lnTo>
                    <a:pt x="4911851" y="18259"/>
                  </a:lnTo>
                  <a:lnTo>
                    <a:pt x="4961264" y="32226"/>
                  </a:lnTo>
                  <a:lnTo>
                    <a:pt x="5009368" y="49980"/>
                  </a:lnTo>
                  <a:lnTo>
                    <a:pt x="5055941" y="71431"/>
                  </a:lnTo>
                  <a:lnTo>
                    <a:pt x="5100763" y="96487"/>
                  </a:lnTo>
                  <a:lnTo>
                    <a:pt x="5143614" y="125057"/>
                  </a:lnTo>
                  <a:lnTo>
                    <a:pt x="5184273" y="157049"/>
                  </a:lnTo>
                  <a:lnTo>
                    <a:pt x="5222519" y="192373"/>
                  </a:lnTo>
                  <a:lnTo>
                    <a:pt x="5257850" y="230613"/>
                  </a:lnTo>
                  <a:lnTo>
                    <a:pt x="5289850" y="271267"/>
                  </a:lnTo>
                  <a:lnTo>
                    <a:pt x="5318428" y="314115"/>
                  </a:lnTo>
                  <a:lnTo>
                    <a:pt x="5343493" y="358935"/>
                  </a:lnTo>
                  <a:lnTo>
                    <a:pt x="5364953" y="405507"/>
                  </a:lnTo>
                  <a:lnTo>
                    <a:pt x="5382716" y="453612"/>
                  </a:lnTo>
                  <a:lnTo>
                    <a:pt x="5396691" y="503027"/>
                  </a:lnTo>
                  <a:lnTo>
                    <a:pt x="5406787" y="553533"/>
                  </a:lnTo>
                  <a:lnTo>
                    <a:pt x="5412912" y="604908"/>
                  </a:lnTo>
                  <a:lnTo>
                    <a:pt x="5414975" y="656932"/>
                  </a:lnTo>
                  <a:lnTo>
                    <a:pt x="5412914" y="708957"/>
                  </a:lnTo>
                  <a:lnTo>
                    <a:pt x="5406791" y="760333"/>
                  </a:lnTo>
                  <a:lnTo>
                    <a:pt x="5396697" y="810839"/>
                  </a:lnTo>
                  <a:lnTo>
                    <a:pt x="5382724" y="860255"/>
                  </a:lnTo>
                  <a:lnTo>
                    <a:pt x="5364962" y="908361"/>
                  </a:lnTo>
                  <a:lnTo>
                    <a:pt x="5343504" y="954935"/>
                  </a:lnTo>
                  <a:lnTo>
                    <a:pt x="5318440" y="999757"/>
                  </a:lnTo>
                  <a:lnTo>
                    <a:pt x="5289862" y="1042607"/>
                  </a:lnTo>
                  <a:lnTo>
                    <a:pt x="5257862" y="1083263"/>
                  </a:lnTo>
                  <a:lnTo>
                    <a:pt x="5222532" y="1121505"/>
                  </a:lnTo>
                  <a:lnTo>
                    <a:pt x="5184285" y="1156831"/>
                  </a:lnTo>
                  <a:lnTo>
                    <a:pt x="5143626" y="1188826"/>
                  </a:lnTo>
                  <a:lnTo>
                    <a:pt x="5100775" y="1217397"/>
                  </a:lnTo>
                  <a:lnTo>
                    <a:pt x="5055951" y="1242455"/>
                  </a:lnTo>
                  <a:lnTo>
                    <a:pt x="5009376" y="1263907"/>
                  </a:lnTo>
                  <a:lnTo>
                    <a:pt x="4961271" y="1281663"/>
                  </a:lnTo>
                  <a:lnTo>
                    <a:pt x="4911856" y="1295630"/>
                  </a:lnTo>
                  <a:lnTo>
                    <a:pt x="4861352" y="1305719"/>
                  </a:lnTo>
                  <a:lnTo>
                    <a:pt x="4809979" y="1311836"/>
                  </a:lnTo>
                  <a:lnTo>
                    <a:pt x="4757960" y="1313895"/>
                  </a:lnTo>
                  <a:lnTo>
                    <a:pt x="656997" y="1313897"/>
                  </a:lnTo>
                  <a:lnTo>
                    <a:pt x="604976" y="1311839"/>
                  </a:lnTo>
                  <a:lnTo>
                    <a:pt x="553602" y="1305720"/>
                  </a:lnTo>
                  <a:lnTo>
                    <a:pt x="503098" y="1295630"/>
                  </a:lnTo>
                  <a:lnTo>
                    <a:pt x="453683" y="1281661"/>
                  </a:lnTo>
                  <a:lnTo>
                    <a:pt x="405578" y="1263904"/>
                  </a:lnTo>
                  <a:lnTo>
                    <a:pt x="359004" y="1242450"/>
                  </a:lnTo>
                  <a:lnTo>
                    <a:pt x="314182" y="1217391"/>
                  </a:lnTo>
                  <a:lnTo>
                    <a:pt x="271331" y="1188818"/>
                  </a:lnTo>
                  <a:lnTo>
                    <a:pt x="230673" y="1156822"/>
                  </a:lnTo>
                  <a:lnTo>
                    <a:pt x="192428" y="1121495"/>
                  </a:lnTo>
                  <a:lnTo>
                    <a:pt x="157099" y="1083252"/>
                  </a:lnTo>
                  <a:lnTo>
                    <a:pt x="125100" y="1042596"/>
                  </a:lnTo>
                  <a:lnTo>
                    <a:pt x="96524" y="999746"/>
                  </a:lnTo>
                  <a:lnTo>
                    <a:pt x="71462" y="954924"/>
                  </a:lnTo>
                  <a:lnTo>
                    <a:pt x="50006" y="908350"/>
                  </a:lnTo>
                  <a:lnTo>
                    <a:pt x="32245" y="860245"/>
                  </a:lnTo>
                  <a:lnTo>
                    <a:pt x="18273" y="810830"/>
                  </a:lnTo>
                  <a:lnTo>
                    <a:pt x="8181" y="760324"/>
                  </a:lnTo>
                  <a:lnTo>
                    <a:pt x="2059" y="708949"/>
                  </a:lnTo>
                  <a:lnTo>
                    <a:pt x="0" y="656926"/>
                  </a:lnTo>
                  <a:lnTo>
                    <a:pt x="2063" y="604903"/>
                  </a:lnTo>
                  <a:lnTo>
                    <a:pt x="8188" y="553529"/>
                  </a:lnTo>
                  <a:lnTo>
                    <a:pt x="18284" y="503025"/>
                  </a:lnTo>
                  <a:lnTo>
                    <a:pt x="32260" y="453611"/>
                  </a:lnTo>
                  <a:lnTo>
                    <a:pt x="50023" y="405509"/>
                  </a:lnTo>
                  <a:lnTo>
                    <a:pt x="71482" y="358938"/>
                  </a:lnTo>
                  <a:lnTo>
                    <a:pt x="96546" y="314119"/>
                  </a:lnTo>
                  <a:lnTo>
                    <a:pt x="125123" y="271273"/>
                  </a:lnTo>
                  <a:lnTo>
                    <a:pt x="157123" y="230620"/>
                  </a:lnTo>
                  <a:lnTo>
                    <a:pt x="192453" y="192381"/>
                  </a:lnTo>
                  <a:lnTo>
                    <a:pt x="230697" y="157057"/>
                  </a:lnTo>
                  <a:lnTo>
                    <a:pt x="271354" y="125065"/>
                  </a:lnTo>
                  <a:lnTo>
                    <a:pt x="314204" y="96496"/>
                  </a:lnTo>
                  <a:lnTo>
                    <a:pt x="359025" y="71440"/>
                  </a:lnTo>
                  <a:lnTo>
                    <a:pt x="405596" y="49989"/>
                  </a:lnTo>
                  <a:lnTo>
                    <a:pt x="453698" y="32234"/>
                  </a:lnTo>
                  <a:lnTo>
                    <a:pt x="503110" y="18267"/>
                  </a:lnTo>
                  <a:lnTo>
                    <a:pt x="553611" y="8179"/>
                  </a:lnTo>
                  <a:lnTo>
                    <a:pt x="604981" y="2061"/>
                  </a:lnTo>
                  <a:lnTo>
                    <a:pt x="656998" y="0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090430" y="0"/>
              <a:ext cx="3197860" cy="2061210"/>
            </a:xfrm>
            <a:custGeom>
              <a:avLst/>
              <a:gdLst/>
              <a:ahLst/>
              <a:cxnLst/>
              <a:rect l="l" t="t" r="r" b="b"/>
              <a:pathLst>
                <a:path w="3197859" h="2061210">
                  <a:moveTo>
                    <a:pt x="3197569" y="123580"/>
                  </a:moveTo>
                  <a:lnTo>
                    <a:pt x="1899431" y="123580"/>
                  </a:lnTo>
                  <a:lnTo>
                    <a:pt x="1893122" y="174801"/>
                  </a:lnTo>
                  <a:lnTo>
                    <a:pt x="1885110" y="225699"/>
                  </a:lnTo>
                  <a:lnTo>
                    <a:pt x="1875569" y="276307"/>
                  </a:lnTo>
                  <a:lnTo>
                    <a:pt x="1864672" y="326657"/>
                  </a:lnTo>
                  <a:lnTo>
                    <a:pt x="1852591" y="376781"/>
                  </a:lnTo>
                  <a:lnTo>
                    <a:pt x="1839501" y="426713"/>
                  </a:lnTo>
                  <a:lnTo>
                    <a:pt x="1825573" y="476485"/>
                  </a:lnTo>
                  <a:lnTo>
                    <a:pt x="1810981" y="526130"/>
                  </a:lnTo>
                  <a:lnTo>
                    <a:pt x="1795897" y="575680"/>
                  </a:lnTo>
                  <a:lnTo>
                    <a:pt x="1780496" y="625169"/>
                  </a:lnTo>
                  <a:lnTo>
                    <a:pt x="1749431" y="724092"/>
                  </a:lnTo>
                  <a:lnTo>
                    <a:pt x="1734114" y="773592"/>
                  </a:lnTo>
                  <a:lnTo>
                    <a:pt x="1719171" y="823160"/>
                  </a:lnTo>
                  <a:lnTo>
                    <a:pt x="1704774" y="872831"/>
                  </a:lnTo>
                  <a:lnTo>
                    <a:pt x="1691932" y="919684"/>
                  </a:lnTo>
                  <a:lnTo>
                    <a:pt x="1679873" y="966952"/>
                  </a:lnTo>
                  <a:lnTo>
                    <a:pt x="1668741" y="1014570"/>
                  </a:lnTo>
                  <a:lnTo>
                    <a:pt x="1658679" y="1062471"/>
                  </a:lnTo>
                  <a:lnTo>
                    <a:pt x="1649830" y="1110592"/>
                  </a:lnTo>
                  <a:lnTo>
                    <a:pt x="1642339" y="1158867"/>
                  </a:lnTo>
                  <a:lnTo>
                    <a:pt x="1636347" y="1207230"/>
                  </a:lnTo>
                  <a:lnTo>
                    <a:pt x="1632000" y="1255617"/>
                  </a:lnTo>
                  <a:lnTo>
                    <a:pt x="1629441" y="1303962"/>
                  </a:lnTo>
                  <a:lnTo>
                    <a:pt x="1628812" y="1352200"/>
                  </a:lnTo>
                  <a:lnTo>
                    <a:pt x="1630257" y="1400266"/>
                  </a:lnTo>
                  <a:lnTo>
                    <a:pt x="1633920" y="1448095"/>
                  </a:lnTo>
                  <a:lnTo>
                    <a:pt x="1639944" y="1495621"/>
                  </a:lnTo>
                  <a:lnTo>
                    <a:pt x="1648472" y="1542779"/>
                  </a:lnTo>
                  <a:lnTo>
                    <a:pt x="1659649" y="1589505"/>
                  </a:lnTo>
                  <a:lnTo>
                    <a:pt x="1673617" y="1635732"/>
                  </a:lnTo>
                  <a:lnTo>
                    <a:pt x="1690838" y="1681202"/>
                  </a:lnTo>
                  <a:lnTo>
                    <a:pt x="1711539" y="1725501"/>
                  </a:lnTo>
                  <a:lnTo>
                    <a:pt x="1735516" y="1768335"/>
                  </a:lnTo>
                  <a:lnTo>
                    <a:pt x="1762563" y="1809410"/>
                  </a:lnTo>
                  <a:lnTo>
                    <a:pt x="1792476" y="1848431"/>
                  </a:lnTo>
                  <a:lnTo>
                    <a:pt x="1825049" y="1885105"/>
                  </a:lnTo>
                  <a:lnTo>
                    <a:pt x="1860077" y="1919137"/>
                  </a:lnTo>
                  <a:lnTo>
                    <a:pt x="1897354" y="1950233"/>
                  </a:lnTo>
                  <a:lnTo>
                    <a:pt x="1936677" y="1978098"/>
                  </a:lnTo>
                  <a:lnTo>
                    <a:pt x="1977838" y="2002439"/>
                  </a:lnTo>
                  <a:lnTo>
                    <a:pt x="2020635" y="2022960"/>
                  </a:lnTo>
                  <a:lnTo>
                    <a:pt x="2064860" y="2039369"/>
                  </a:lnTo>
                  <a:lnTo>
                    <a:pt x="2110310" y="2051369"/>
                  </a:lnTo>
                  <a:lnTo>
                    <a:pt x="2156778" y="2058668"/>
                  </a:lnTo>
                  <a:lnTo>
                    <a:pt x="2204060" y="2060971"/>
                  </a:lnTo>
                  <a:lnTo>
                    <a:pt x="2251950" y="2057984"/>
                  </a:lnTo>
                  <a:lnTo>
                    <a:pt x="2299514" y="2049793"/>
                  </a:lnTo>
                  <a:lnTo>
                    <a:pt x="2345491" y="2036920"/>
                  </a:lnTo>
                  <a:lnTo>
                    <a:pt x="2389917" y="2019775"/>
                  </a:lnTo>
                  <a:lnTo>
                    <a:pt x="2432826" y="1998769"/>
                  </a:lnTo>
                  <a:lnTo>
                    <a:pt x="2474250" y="1974314"/>
                  </a:lnTo>
                  <a:lnTo>
                    <a:pt x="2514225" y="1946820"/>
                  </a:lnTo>
                  <a:lnTo>
                    <a:pt x="2552785" y="1916699"/>
                  </a:lnTo>
                  <a:lnTo>
                    <a:pt x="2589962" y="1884362"/>
                  </a:lnTo>
                  <a:lnTo>
                    <a:pt x="2625792" y="1850219"/>
                  </a:lnTo>
                  <a:lnTo>
                    <a:pt x="2660309" y="1814683"/>
                  </a:lnTo>
                  <a:lnTo>
                    <a:pt x="2693546" y="1778164"/>
                  </a:lnTo>
                  <a:lnTo>
                    <a:pt x="2725537" y="1741073"/>
                  </a:lnTo>
                  <a:lnTo>
                    <a:pt x="2758157" y="1701731"/>
                  </a:lnTo>
                  <a:lnTo>
                    <a:pt x="2790139" y="1661862"/>
                  </a:lnTo>
                  <a:lnTo>
                    <a:pt x="2821475" y="1621480"/>
                  </a:lnTo>
                  <a:lnTo>
                    <a:pt x="2852158" y="1580593"/>
                  </a:lnTo>
                  <a:lnTo>
                    <a:pt x="2882181" y="1539215"/>
                  </a:lnTo>
                  <a:lnTo>
                    <a:pt x="2911536" y="1497357"/>
                  </a:lnTo>
                  <a:lnTo>
                    <a:pt x="2940216" y="1455029"/>
                  </a:lnTo>
                  <a:lnTo>
                    <a:pt x="2968215" y="1412244"/>
                  </a:lnTo>
                  <a:lnTo>
                    <a:pt x="2995523" y="1369013"/>
                  </a:lnTo>
                  <a:lnTo>
                    <a:pt x="3022135" y="1325347"/>
                  </a:lnTo>
                  <a:lnTo>
                    <a:pt x="3048043" y="1281257"/>
                  </a:lnTo>
                  <a:lnTo>
                    <a:pt x="3073240" y="1236756"/>
                  </a:lnTo>
                  <a:lnTo>
                    <a:pt x="3097718" y="1191854"/>
                  </a:lnTo>
                  <a:lnTo>
                    <a:pt x="3121471" y="1146563"/>
                  </a:lnTo>
                  <a:lnTo>
                    <a:pt x="3144490" y="1100894"/>
                  </a:lnTo>
                  <a:lnTo>
                    <a:pt x="3166770" y="1054859"/>
                  </a:lnTo>
                  <a:lnTo>
                    <a:pt x="3188301" y="1008469"/>
                  </a:lnTo>
                  <a:lnTo>
                    <a:pt x="3197569" y="987622"/>
                  </a:lnTo>
                  <a:lnTo>
                    <a:pt x="3197569" y="123580"/>
                  </a:lnTo>
                  <a:close/>
                </a:path>
                <a:path w="3197859" h="2061210">
                  <a:moveTo>
                    <a:pt x="3197569" y="1010865"/>
                  </a:moveTo>
                  <a:lnTo>
                    <a:pt x="3181666" y="1061240"/>
                  </a:lnTo>
                  <a:lnTo>
                    <a:pt x="3166777" y="1110592"/>
                  </a:lnTo>
                  <a:lnTo>
                    <a:pt x="3152750" y="1160013"/>
                  </a:lnTo>
                  <a:lnTo>
                    <a:pt x="3139741" y="1209690"/>
                  </a:lnTo>
                  <a:lnTo>
                    <a:pt x="3127981" y="1259549"/>
                  </a:lnTo>
                  <a:lnTo>
                    <a:pt x="3117684" y="1309580"/>
                  </a:lnTo>
                  <a:lnTo>
                    <a:pt x="3109062" y="1359775"/>
                  </a:lnTo>
                  <a:lnTo>
                    <a:pt x="3102328" y="1410124"/>
                  </a:lnTo>
                  <a:lnTo>
                    <a:pt x="3097695" y="1460619"/>
                  </a:lnTo>
                  <a:lnTo>
                    <a:pt x="3095376" y="1511250"/>
                  </a:lnTo>
                  <a:lnTo>
                    <a:pt x="3095490" y="1539215"/>
                  </a:lnTo>
                  <a:lnTo>
                    <a:pt x="3095583" y="1562008"/>
                  </a:lnTo>
                  <a:lnTo>
                    <a:pt x="3098530" y="1612884"/>
                  </a:lnTo>
                  <a:lnTo>
                    <a:pt x="3104256" y="1660448"/>
                  </a:lnTo>
                  <a:lnTo>
                    <a:pt x="3113201" y="1707844"/>
                  </a:lnTo>
                  <a:lnTo>
                    <a:pt x="3125300" y="1754737"/>
                  </a:lnTo>
                  <a:lnTo>
                    <a:pt x="3140489" y="1800792"/>
                  </a:lnTo>
                  <a:lnTo>
                    <a:pt x="3158701" y="1845677"/>
                  </a:lnTo>
                  <a:lnTo>
                    <a:pt x="3179873" y="1889055"/>
                  </a:lnTo>
                  <a:lnTo>
                    <a:pt x="3197569" y="1919598"/>
                  </a:lnTo>
                  <a:lnTo>
                    <a:pt x="3197569" y="1010865"/>
                  </a:lnTo>
                  <a:close/>
                </a:path>
                <a:path w="3197859" h="2061210">
                  <a:moveTo>
                    <a:pt x="3197569" y="0"/>
                  </a:moveTo>
                  <a:lnTo>
                    <a:pt x="0" y="0"/>
                  </a:lnTo>
                  <a:lnTo>
                    <a:pt x="3647" y="15908"/>
                  </a:lnTo>
                  <a:lnTo>
                    <a:pt x="16664" y="64922"/>
                  </a:lnTo>
                  <a:lnTo>
                    <a:pt x="31360" y="113458"/>
                  </a:lnTo>
                  <a:lnTo>
                    <a:pt x="47733" y="161460"/>
                  </a:lnTo>
                  <a:lnTo>
                    <a:pt x="65781" y="208869"/>
                  </a:lnTo>
                  <a:lnTo>
                    <a:pt x="85501" y="255626"/>
                  </a:lnTo>
                  <a:lnTo>
                    <a:pt x="106564" y="300936"/>
                  </a:lnTo>
                  <a:lnTo>
                    <a:pt x="129463" y="345484"/>
                  </a:lnTo>
                  <a:lnTo>
                    <a:pt x="154299" y="388991"/>
                  </a:lnTo>
                  <a:lnTo>
                    <a:pt x="181172" y="431180"/>
                  </a:lnTo>
                  <a:lnTo>
                    <a:pt x="210182" y="471771"/>
                  </a:lnTo>
                  <a:lnTo>
                    <a:pt x="241429" y="510487"/>
                  </a:lnTo>
                  <a:lnTo>
                    <a:pt x="275013" y="547049"/>
                  </a:lnTo>
                  <a:lnTo>
                    <a:pt x="311034" y="581178"/>
                  </a:lnTo>
                  <a:lnTo>
                    <a:pt x="349593" y="612596"/>
                  </a:lnTo>
                  <a:lnTo>
                    <a:pt x="390016" y="640567"/>
                  </a:lnTo>
                  <a:lnTo>
                    <a:pt x="432140" y="665090"/>
                  </a:lnTo>
                  <a:lnTo>
                    <a:pt x="475791" y="686253"/>
                  </a:lnTo>
                  <a:lnTo>
                    <a:pt x="520797" y="704142"/>
                  </a:lnTo>
                  <a:lnTo>
                    <a:pt x="566985" y="718843"/>
                  </a:lnTo>
                  <a:lnTo>
                    <a:pt x="614180" y="730443"/>
                  </a:lnTo>
                  <a:lnTo>
                    <a:pt x="662211" y="739028"/>
                  </a:lnTo>
                  <a:lnTo>
                    <a:pt x="710904" y="744684"/>
                  </a:lnTo>
                  <a:lnTo>
                    <a:pt x="761106" y="747557"/>
                  </a:lnTo>
                  <a:lnTo>
                    <a:pt x="809585" y="747557"/>
                  </a:lnTo>
                  <a:lnTo>
                    <a:pt x="859226" y="744946"/>
                  </a:lnTo>
                  <a:lnTo>
                    <a:pt x="908837" y="739752"/>
                  </a:lnTo>
                  <a:lnTo>
                    <a:pt x="958244" y="732061"/>
                  </a:lnTo>
                  <a:lnTo>
                    <a:pt x="1007275" y="721960"/>
                  </a:lnTo>
                  <a:lnTo>
                    <a:pt x="1055757" y="709536"/>
                  </a:lnTo>
                  <a:lnTo>
                    <a:pt x="1103516" y="694874"/>
                  </a:lnTo>
                  <a:lnTo>
                    <a:pt x="1150379" y="678061"/>
                  </a:lnTo>
                  <a:lnTo>
                    <a:pt x="1196173" y="659183"/>
                  </a:lnTo>
                  <a:lnTo>
                    <a:pt x="1240900" y="638475"/>
                  </a:lnTo>
                  <a:lnTo>
                    <a:pt x="1284707" y="616178"/>
                  </a:lnTo>
                  <a:lnTo>
                    <a:pt x="1327643" y="592391"/>
                  </a:lnTo>
                  <a:lnTo>
                    <a:pt x="1369754" y="567211"/>
                  </a:lnTo>
                  <a:lnTo>
                    <a:pt x="1411088" y="540738"/>
                  </a:lnTo>
                  <a:lnTo>
                    <a:pt x="1451694" y="513070"/>
                  </a:lnTo>
                  <a:lnTo>
                    <a:pt x="1491618" y="484304"/>
                  </a:lnTo>
                  <a:lnTo>
                    <a:pt x="1530908" y="454539"/>
                  </a:lnTo>
                  <a:lnTo>
                    <a:pt x="1569612" y="423874"/>
                  </a:lnTo>
                  <a:lnTo>
                    <a:pt x="1607778" y="392406"/>
                  </a:lnTo>
                  <a:lnTo>
                    <a:pt x="1645452" y="360235"/>
                  </a:lnTo>
                  <a:lnTo>
                    <a:pt x="1682684" y="327457"/>
                  </a:lnTo>
                  <a:lnTo>
                    <a:pt x="1719520" y="294173"/>
                  </a:lnTo>
                  <a:lnTo>
                    <a:pt x="1756008" y="260479"/>
                  </a:lnTo>
                  <a:lnTo>
                    <a:pt x="1792195" y="226475"/>
                  </a:lnTo>
                  <a:lnTo>
                    <a:pt x="1899431" y="123580"/>
                  </a:lnTo>
                  <a:lnTo>
                    <a:pt x="3197569" y="123580"/>
                  </a:lnTo>
                  <a:lnTo>
                    <a:pt x="3197569" y="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049459" y="11871"/>
              <a:ext cx="3239135" cy="2108200"/>
            </a:xfrm>
            <a:custGeom>
              <a:avLst/>
              <a:gdLst/>
              <a:ahLst/>
              <a:cxnLst/>
              <a:rect l="l" t="t" r="r" b="b"/>
              <a:pathLst>
                <a:path w="3239134" h="2108200">
                  <a:moveTo>
                    <a:pt x="2332979" y="2082799"/>
                  </a:moveTo>
                  <a:lnTo>
                    <a:pt x="2140160" y="2082799"/>
                  </a:lnTo>
                  <a:lnTo>
                    <a:pt x="2187154" y="2108199"/>
                  </a:lnTo>
                  <a:lnTo>
                    <a:pt x="2283739" y="2108199"/>
                  </a:lnTo>
                  <a:lnTo>
                    <a:pt x="2332979" y="2082799"/>
                  </a:lnTo>
                  <a:close/>
                </a:path>
                <a:path w="3239134" h="2108200">
                  <a:moveTo>
                    <a:pt x="1919407" y="126999"/>
                  </a:moveTo>
                  <a:lnTo>
                    <a:pt x="1903606" y="126999"/>
                  </a:lnTo>
                  <a:lnTo>
                    <a:pt x="1897315" y="190499"/>
                  </a:lnTo>
                  <a:lnTo>
                    <a:pt x="1892662" y="215899"/>
                  </a:lnTo>
                  <a:lnTo>
                    <a:pt x="1889420" y="241299"/>
                  </a:lnTo>
                  <a:lnTo>
                    <a:pt x="1880082" y="279399"/>
                  </a:lnTo>
                  <a:lnTo>
                    <a:pt x="1869461" y="330199"/>
                  </a:lnTo>
                  <a:lnTo>
                    <a:pt x="1857720" y="393699"/>
                  </a:lnTo>
                  <a:lnTo>
                    <a:pt x="1845019" y="419099"/>
                  </a:lnTo>
                  <a:lnTo>
                    <a:pt x="1831519" y="482599"/>
                  </a:lnTo>
                  <a:lnTo>
                    <a:pt x="1817383" y="507999"/>
                  </a:lnTo>
                  <a:lnTo>
                    <a:pt x="1802770" y="571499"/>
                  </a:lnTo>
                  <a:lnTo>
                    <a:pt x="1787843" y="634999"/>
                  </a:lnTo>
                  <a:lnTo>
                    <a:pt x="1772761" y="660399"/>
                  </a:lnTo>
                  <a:lnTo>
                    <a:pt x="1757688" y="723899"/>
                  </a:lnTo>
                  <a:lnTo>
                    <a:pt x="1742783" y="749299"/>
                  </a:lnTo>
                  <a:lnTo>
                    <a:pt x="1728208" y="812799"/>
                  </a:lnTo>
                  <a:lnTo>
                    <a:pt x="1714124" y="863599"/>
                  </a:lnTo>
                  <a:lnTo>
                    <a:pt x="1700692" y="901699"/>
                  </a:lnTo>
                  <a:lnTo>
                    <a:pt x="1688074" y="952499"/>
                  </a:lnTo>
                  <a:lnTo>
                    <a:pt x="1676430" y="1015999"/>
                  </a:lnTo>
                  <a:lnTo>
                    <a:pt x="1665923" y="1041399"/>
                  </a:lnTo>
                  <a:lnTo>
                    <a:pt x="1656821" y="1104899"/>
                  </a:lnTo>
                  <a:lnTo>
                    <a:pt x="1648981" y="1168399"/>
                  </a:lnTo>
                  <a:lnTo>
                    <a:pt x="1642560" y="1193799"/>
                  </a:lnTo>
                  <a:lnTo>
                    <a:pt x="1637715" y="1257299"/>
                  </a:lnTo>
                  <a:lnTo>
                    <a:pt x="1634601" y="1308099"/>
                  </a:lnTo>
                  <a:lnTo>
                    <a:pt x="1633375" y="1346199"/>
                  </a:lnTo>
                  <a:lnTo>
                    <a:pt x="1634194" y="1396999"/>
                  </a:lnTo>
                  <a:lnTo>
                    <a:pt x="1637214" y="1460499"/>
                  </a:lnTo>
                  <a:lnTo>
                    <a:pt x="1642592" y="1485899"/>
                  </a:lnTo>
                  <a:lnTo>
                    <a:pt x="1650483" y="1549399"/>
                  </a:lnTo>
                  <a:lnTo>
                    <a:pt x="1661046" y="1574799"/>
                  </a:lnTo>
                  <a:lnTo>
                    <a:pt x="1674435" y="1638299"/>
                  </a:lnTo>
                  <a:lnTo>
                    <a:pt x="1690808" y="1701799"/>
                  </a:lnTo>
                  <a:lnTo>
                    <a:pt x="1710322" y="1727199"/>
                  </a:lnTo>
                  <a:lnTo>
                    <a:pt x="1733131" y="1790699"/>
                  </a:lnTo>
                  <a:lnTo>
                    <a:pt x="1759394" y="1816099"/>
                  </a:lnTo>
                  <a:lnTo>
                    <a:pt x="1787556" y="1841499"/>
                  </a:lnTo>
                  <a:lnTo>
                    <a:pt x="1818387" y="1904999"/>
                  </a:lnTo>
                  <a:lnTo>
                    <a:pt x="1851712" y="1930399"/>
                  </a:lnTo>
                  <a:lnTo>
                    <a:pt x="1887356" y="1968499"/>
                  </a:lnTo>
                  <a:lnTo>
                    <a:pt x="1925146" y="1993899"/>
                  </a:lnTo>
                  <a:lnTo>
                    <a:pt x="1964906" y="2019299"/>
                  </a:lnTo>
                  <a:lnTo>
                    <a:pt x="2006462" y="2057399"/>
                  </a:lnTo>
                  <a:lnTo>
                    <a:pt x="2049639" y="2057399"/>
                  </a:lnTo>
                  <a:lnTo>
                    <a:pt x="2094263" y="2082799"/>
                  </a:lnTo>
                  <a:lnTo>
                    <a:pt x="2428202" y="2082799"/>
                  </a:lnTo>
                  <a:lnTo>
                    <a:pt x="2473173" y="2057399"/>
                  </a:lnTo>
                  <a:lnTo>
                    <a:pt x="2516469" y="2019299"/>
                  </a:lnTo>
                  <a:lnTo>
                    <a:pt x="2148344" y="2019299"/>
                  </a:lnTo>
                  <a:lnTo>
                    <a:pt x="2102651" y="1993899"/>
                  </a:lnTo>
                  <a:lnTo>
                    <a:pt x="2058621" y="1993899"/>
                  </a:lnTo>
                  <a:lnTo>
                    <a:pt x="2016441" y="1968499"/>
                  </a:lnTo>
                  <a:lnTo>
                    <a:pt x="1976302" y="1930399"/>
                  </a:lnTo>
                  <a:lnTo>
                    <a:pt x="1938390" y="1904999"/>
                  </a:lnTo>
                  <a:lnTo>
                    <a:pt x="1902897" y="1879599"/>
                  </a:lnTo>
                  <a:lnTo>
                    <a:pt x="1870009" y="1841499"/>
                  </a:lnTo>
                  <a:lnTo>
                    <a:pt x="1839916" y="1816099"/>
                  </a:lnTo>
                  <a:lnTo>
                    <a:pt x="1812807" y="1752599"/>
                  </a:lnTo>
                  <a:lnTo>
                    <a:pt x="1788871" y="1727199"/>
                  </a:lnTo>
                  <a:lnTo>
                    <a:pt x="1768296" y="1663699"/>
                  </a:lnTo>
                  <a:lnTo>
                    <a:pt x="1750364" y="1638299"/>
                  </a:lnTo>
                  <a:lnTo>
                    <a:pt x="1735724" y="1574799"/>
                  </a:lnTo>
                  <a:lnTo>
                    <a:pt x="1724193" y="1549399"/>
                  </a:lnTo>
                  <a:lnTo>
                    <a:pt x="1715584" y="1485899"/>
                  </a:lnTo>
                  <a:lnTo>
                    <a:pt x="1709714" y="1460499"/>
                  </a:lnTo>
                  <a:lnTo>
                    <a:pt x="1706398" y="1396999"/>
                  </a:lnTo>
                  <a:lnTo>
                    <a:pt x="1705450" y="1346199"/>
                  </a:lnTo>
                  <a:lnTo>
                    <a:pt x="1706687" y="1308099"/>
                  </a:lnTo>
                  <a:lnTo>
                    <a:pt x="1709923" y="1257299"/>
                  </a:lnTo>
                  <a:lnTo>
                    <a:pt x="1714974" y="1193799"/>
                  </a:lnTo>
                  <a:lnTo>
                    <a:pt x="1721655" y="1168399"/>
                  </a:lnTo>
                  <a:lnTo>
                    <a:pt x="1729781" y="1104899"/>
                  </a:lnTo>
                  <a:lnTo>
                    <a:pt x="1739168" y="1079499"/>
                  </a:lnTo>
                  <a:lnTo>
                    <a:pt x="1749630" y="1015999"/>
                  </a:lnTo>
                  <a:lnTo>
                    <a:pt x="1760984" y="952499"/>
                  </a:lnTo>
                  <a:lnTo>
                    <a:pt x="1773044" y="927099"/>
                  </a:lnTo>
                  <a:lnTo>
                    <a:pt x="1786799" y="863599"/>
                  </a:lnTo>
                  <a:lnTo>
                    <a:pt x="1801144" y="812799"/>
                  </a:lnTo>
                  <a:lnTo>
                    <a:pt x="1815924" y="774699"/>
                  </a:lnTo>
                  <a:lnTo>
                    <a:pt x="1830986" y="723899"/>
                  </a:lnTo>
                  <a:lnTo>
                    <a:pt x="1846174" y="685799"/>
                  </a:lnTo>
                  <a:lnTo>
                    <a:pt x="1861335" y="634999"/>
                  </a:lnTo>
                  <a:lnTo>
                    <a:pt x="1876315" y="571499"/>
                  </a:lnTo>
                  <a:lnTo>
                    <a:pt x="1890958" y="546099"/>
                  </a:lnTo>
                  <a:lnTo>
                    <a:pt x="1905111" y="482599"/>
                  </a:lnTo>
                  <a:lnTo>
                    <a:pt x="1918620" y="419099"/>
                  </a:lnTo>
                  <a:lnTo>
                    <a:pt x="1931330" y="393699"/>
                  </a:lnTo>
                  <a:lnTo>
                    <a:pt x="1943086" y="330199"/>
                  </a:lnTo>
                  <a:lnTo>
                    <a:pt x="1953735" y="279399"/>
                  </a:lnTo>
                  <a:lnTo>
                    <a:pt x="1963122" y="241299"/>
                  </a:lnTo>
                  <a:lnTo>
                    <a:pt x="1967107" y="215899"/>
                  </a:lnTo>
                  <a:lnTo>
                    <a:pt x="1895861" y="215899"/>
                  </a:lnTo>
                  <a:lnTo>
                    <a:pt x="1966810" y="152399"/>
                  </a:lnTo>
                  <a:lnTo>
                    <a:pt x="1951009" y="152399"/>
                  </a:lnTo>
                  <a:lnTo>
                    <a:pt x="1919407" y="126999"/>
                  </a:lnTo>
                  <a:close/>
                </a:path>
                <a:path w="3239134" h="2108200">
                  <a:moveTo>
                    <a:pt x="3238539" y="914399"/>
                  </a:moveTo>
                  <a:lnTo>
                    <a:pt x="3234159" y="927099"/>
                  </a:lnTo>
                  <a:lnTo>
                    <a:pt x="3214184" y="952499"/>
                  </a:lnTo>
                  <a:lnTo>
                    <a:pt x="3193436" y="1015999"/>
                  </a:lnTo>
                  <a:lnTo>
                    <a:pt x="3171920" y="1041399"/>
                  </a:lnTo>
                  <a:lnTo>
                    <a:pt x="3149647" y="1104899"/>
                  </a:lnTo>
                  <a:lnTo>
                    <a:pt x="3126623" y="1130299"/>
                  </a:lnTo>
                  <a:lnTo>
                    <a:pt x="3102856" y="1193799"/>
                  </a:lnTo>
                  <a:lnTo>
                    <a:pt x="3078355" y="1219199"/>
                  </a:lnTo>
                  <a:lnTo>
                    <a:pt x="3053127" y="1282699"/>
                  </a:lnTo>
                  <a:lnTo>
                    <a:pt x="3027181" y="1308099"/>
                  </a:lnTo>
                  <a:lnTo>
                    <a:pt x="3000524" y="1371599"/>
                  </a:lnTo>
                  <a:lnTo>
                    <a:pt x="2973164" y="1396999"/>
                  </a:lnTo>
                  <a:lnTo>
                    <a:pt x="2945110" y="1460499"/>
                  </a:lnTo>
                  <a:lnTo>
                    <a:pt x="2916369" y="1485899"/>
                  </a:lnTo>
                  <a:lnTo>
                    <a:pt x="2886949" y="1523999"/>
                  </a:lnTo>
                  <a:lnTo>
                    <a:pt x="2856858" y="1574799"/>
                  </a:lnTo>
                  <a:lnTo>
                    <a:pt x="2826105" y="1612899"/>
                  </a:lnTo>
                  <a:lnTo>
                    <a:pt x="2794697" y="1663699"/>
                  </a:lnTo>
                  <a:lnTo>
                    <a:pt x="2764932" y="1701799"/>
                  </a:lnTo>
                  <a:lnTo>
                    <a:pt x="2733855" y="1727199"/>
                  </a:lnTo>
                  <a:lnTo>
                    <a:pt x="2701426" y="1752599"/>
                  </a:lnTo>
                  <a:lnTo>
                    <a:pt x="2667605" y="1816099"/>
                  </a:lnTo>
                  <a:lnTo>
                    <a:pt x="2632351" y="1841499"/>
                  </a:lnTo>
                  <a:lnTo>
                    <a:pt x="2595624" y="1879599"/>
                  </a:lnTo>
                  <a:lnTo>
                    <a:pt x="2557384" y="1904999"/>
                  </a:lnTo>
                  <a:lnTo>
                    <a:pt x="2517591" y="1930399"/>
                  </a:lnTo>
                  <a:lnTo>
                    <a:pt x="2476204" y="1968499"/>
                  </a:lnTo>
                  <a:lnTo>
                    <a:pt x="2433184" y="1993899"/>
                  </a:lnTo>
                  <a:lnTo>
                    <a:pt x="2388489" y="1993899"/>
                  </a:lnTo>
                  <a:lnTo>
                    <a:pt x="2342081" y="2019299"/>
                  </a:lnTo>
                  <a:lnTo>
                    <a:pt x="2516469" y="2019299"/>
                  </a:lnTo>
                  <a:lnTo>
                    <a:pt x="2558156" y="1993899"/>
                  </a:lnTo>
                  <a:lnTo>
                    <a:pt x="2598297" y="1968499"/>
                  </a:lnTo>
                  <a:lnTo>
                    <a:pt x="2636957" y="1930399"/>
                  </a:lnTo>
                  <a:lnTo>
                    <a:pt x="2674199" y="1904999"/>
                  </a:lnTo>
                  <a:lnTo>
                    <a:pt x="2710089" y="1879599"/>
                  </a:lnTo>
                  <a:lnTo>
                    <a:pt x="2744691" y="1841499"/>
                  </a:lnTo>
                  <a:lnTo>
                    <a:pt x="2778069" y="1790699"/>
                  </a:lnTo>
                  <a:lnTo>
                    <a:pt x="2810288" y="1752599"/>
                  </a:lnTo>
                  <a:lnTo>
                    <a:pt x="2841411" y="1727199"/>
                  </a:lnTo>
                  <a:lnTo>
                    <a:pt x="2871504" y="1663699"/>
                  </a:lnTo>
                  <a:lnTo>
                    <a:pt x="2900630" y="1638299"/>
                  </a:lnTo>
                  <a:lnTo>
                    <a:pt x="2931217" y="1612899"/>
                  </a:lnTo>
                  <a:lnTo>
                    <a:pt x="2961107" y="1549399"/>
                  </a:lnTo>
                  <a:lnTo>
                    <a:pt x="2990300" y="1523999"/>
                  </a:lnTo>
                  <a:lnTo>
                    <a:pt x="3018795" y="1460499"/>
                  </a:lnTo>
                  <a:lnTo>
                    <a:pt x="3046591" y="1435099"/>
                  </a:lnTo>
                  <a:lnTo>
                    <a:pt x="3073687" y="1396999"/>
                  </a:lnTo>
                  <a:lnTo>
                    <a:pt x="3100083" y="1346199"/>
                  </a:lnTo>
                  <a:lnTo>
                    <a:pt x="3120510" y="1320799"/>
                  </a:lnTo>
                  <a:lnTo>
                    <a:pt x="3121330" y="1308099"/>
                  </a:lnTo>
                  <a:lnTo>
                    <a:pt x="3130951" y="1282699"/>
                  </a:lnTo>
                  <a:lnTo>
                    <a:pt x="3142005" y="1219199"/>
                  </a:lnTo>
                  <a:lnTo>
                    <a:pt x="3154312" y="1168399"/>
                  </a:lnTo>
                  <a:lnTo>
                    <a:pt x="3167690" y="1130299"/>
                  </a:lnTo>
                  <a:lnTo>
                    <a:pt x="3183505" y="1079499"/>
                  </a:lnTo>
                  <a:lnTo>
                    <a:pt x="3200071" y="1015999"/>
                  </a:lnTo>
                  <a:lnTo>
                    <a:pt x="3217138" y="952499"/>
                  </a:lnTo>
                  <a:lnTo>
                    <a:pt x="3234455" y="927099"/>
                  </a:lnTo>
                  <a:lnTo>
                    <a:pt x="3238539" y="927099"/>
                  </a:lnTo>
                  <a:lnTo>
                    <a:pt x="3238539" y="914399"/>
                  </a:lnTo>
                  <a:close/>
                </a:path>
                <a:path w="3239134" h="2108200">
                  <a:moveTo>
                    <a:pt x="3238539" y="1079499"/>
                  </a:moveTo>
                  <a:lnTo>
                    <a:pt x="3221519" y="1104899"/>
                  </a:lnTo>
                  <a:lnTo>
                    <a:pt x="3198640" y="1168399"/>
                  </a:lnTo>
                  <a:lnTo>
                    <a:pt x="3175056" y="1219199"/>
                  </a:lnTo>
                  <a:lnTo>
                    <a:pt x="3150768" y="1257299"/>
                  </a:lnTo>
                  <a:lnTo>
                    <a:pt x="3125777" y="1308099"/>
                  </a:lnTo>
                  <a:lnTo>
                    <a:pt x="3113325" y="1371599"/>
                  </a:lnTo>
                  <a:lnTo>
                    <a:pt x="3107117" y="1435099"/>
                  </a:lnTo>
                  <a:lnTo>
                    <a:pt x="3102886" y="1460499"/>
                  </a:lnTo>
                  <a:lnTo>
                    <a:pt x="3100814" y="1523999"/>
                  </a:lnTo>
                  <a:lnTo>
                    <a:pt x="3101082" y="1574799"/>
                  </a:lnTo>
                  <a:lnTo>
                    <a:pt x="3103872" y="1612899"/>
                  </a:lnTo>
                  <a:lnTo>
                    <a:pt x="3109365" y="1663699"/>
                  </a:lnTo>
                  <a:lnTo>
                    <a:pt x="3117742" y="1727199"/>
                  </a:lnTo>
                  <a:lnTo>
                    <a:pt x="3129184" y="1752599"/>
                  </a:lnTo>
                  <a:lnTo>
                    <a:pt x="3143872" y="1816099"/>
                  </a:lnTo>
                  <a:lnTo>
                    <a:pt x="3161988" y="1841499"/>
                  </a:lnTo>
                  <a:lnTo>
                    <a:pt x="3183714" y="1904999"/>
                  </a:lnTo>
                  <a:lnTo>
                    <a:pt x="3206701" y="1930399"/>
                  </a:lnTo>
                  <a:lnTo>
                    <a:pt x="3232626" y="1993899"/>
                  </a:lnTo>
                  <a:lnTo>
                    <a:pt x="3238539" y="2006599"/>
                  </a:lnTo>
                  <a:lnTo>
                    <a:pt x="3238539" y="1854199"/>
                  </a:lnTo>
                  <a:lnTo>
                    <a:pt x="3226012" y="1816099"/>
                  </a:lnTo>
                  <a:lnTo>
                    <a:pt x="3209719" y="1790699"/>
                  </a:lnTo>
                  <a:lnTo>
                    <a:pt x="3196473" y="1727199"/>
                  </a:lnTo>
                  <a:lnTo>
                    <a:pt x="3185656" y="1701799"/>
                  </a:lnTo>
                  <a:lnTo>
                    <a:pt x="3178088" y="1638299"/>
                  </a:lnTo>
                  <a:lnTo>
                    <a:pt x="3173551" y="1574799"/>
                  </a:lnTo>
                  <a:lnTo>
                    <a:pt x="3171825" y="1549399"/>
                  </a:lnTo>
                  <a:lnTo>
                    <a:pt x="3172692" y="1485899"/>
                  </a:lnTo>
                  <a:lnTo>
                    <a:pt x="3175934" y="1460499"/>
                  </a:lnTo>
                  <a:lnTo>
                    <a:pt x="3181330" y="1396999"/>
                  </a:lnTo>
                  <a:lnTo>
                    <a:pt x="3188663" y="1346199"/>
                  </a:lnTo>
                  <a:lnTo>
                    <a:pt x="3197713" y="1308099"/>
                  </a:lnTo>
                  <a:lnTo>
                    <a:pt x="3208261" y="1257299"/>
                  </a:lnTo>
                  <a:lnTo>
                    <a:pt x="3220089" y="1219199"/>
                  </a:lnTo>
                  <a:lnTo>
                    <a:pt x="3232978" y="1168399"/>
                  </a:lnTo>
                  <a:lnTo>
                    <a:pt x="3238539" y="1142999"/>
                  </a:lnTo>
                  <a:lnTo>
                    <a:pt x="3238539" y="1079499"/>
                  </a:lnTo>
                  <a:close/>
                </a:path>
                <a:path w="3239134" h="2108200">
                  <a:moveTo>
                    <a:pt x="3238539" y="927099"/>
                  </a:moveTo>
                  <a:lnTo>
                    <a:pt x="3234455" y="927099"/>
                  </a:lnTo>
                  <a:lnTo>
                    <a:pt x="3217138" y="952499"/>
                  </a:lnTo>
                  <a:lnTo>
                    <a:pt x="3200071" y="1015999"/>
                  </a:lnTo>
                  <a:lnTo>
                    <a:pt x="3183505" y="1079499"/>
                  </a:lnTo>
                  <a:lnTo>
                    <a:pt x="3167690" y="1130299"/>
                  </a:lnTo>
                  <a:lnTo>
                    <a:pt x="3154312" y="1168399"/>
                  </a:lnTo>
                  <a:lnTo>
                    <a:pt x="3142005" y="1219199"/>
                  </a:lnTo>
                  <a:lnTo>
                    <a:pt x="3130951" y="1282699"/>
                  </a:lnTo>
                  <a:lnTo>
                    <a:pt x="3121330" y="1308099"/>
                  </a:lnTo>
                  <a:lnTo>
                    <a:pt x="3120510" y="1320799"/>
                  </a:lnTo>
                  <a:lnTo>
                    <a:pt x="3125777" y="1308099"/>
                  </a:lnTo>
                  <a:lnTo>
                    <a:pt x="3150768" y="1257299"/>
                  </a:lnTo>
                  <a:lnTo>
                    <a:pt x="3175056" y="1219199"/>
                  </a:lnTo>
                  <a:lnTo>
                    <a:pt x="3198640" y="1168399"/>
                  </a:lnTo>
                  <a:lnTo>
                    <a:pt x="3221519" y="1104899"/>
                  </a:lnTo>
                  <a:lnTo>
                    <a:pt x="3238539" y="1079499"/>
                  </a:lnTo>
                  <a:lnTo>
                    <a:pt x="3238539" y="927099"/>
                  </a:lnTo>
                  <a:close/>
                </a:path>
                <a:path w="3239134" h="2108200">
                  <a:moveTo>
                    <a:pt x="894577" y="774699"/>
                  </a:moveTo>
                  <a:lnTo>
                    <a:pt x="751399" y="774699"/>
                  </a:lnTo>
                  <a:lnTo>
                    <a:pt x="799006" y="812799"/>
                  </a:lnTo>
                  <a:lnTo>
                    <a:pt x="846773" y="812799"/>
                  </a:lnTo>
                  <a:lnTo>
                    <a:pt x="894577" y="774699"/>
                  </a:lnTo>
                  <a:close/>
                </a:path>
                <a:path w="3239134" h="2108200">
                  <a:moveTo>
                    <a:pt x="1083697" y="749299"/>
                  </a:moveTo>
                  <a:lnTo>
                    <a:pt x="565038" y="749299"/>
                  </a:lnTo>
                  <a:lnTo>
                    <a:pt x="610772" y="774699"/>
                  </a:lnTo>
                  <a:lnTo>
                    <a:pt x="1036978" y="774699"/>
                  </a:lnTo>
                  <a:lnTo>
                    <a:pt x="1083697" y="749299"/>
                  </a:lnTo>
                  <a:close/>
                </a:path>
                <a:path w="3239134" h="2108200">
                  <a:moveTo>
                    <a:pt x="74676" y="0"/>
                  </a:moveTo>
                  <a:lnTo>
                    <a:pt x="0" y="0"/>
                  </a:lnTo>
                  <a:lnTo>
                    <a:pt x="8074" y="38099"/>
                  </a:lnTo>
                  <a:lnTo>
                    <a:pt x="19715" y="63499"/>
                  </a:lnTo>
                  <a:lnTo>
                    <a:pt x="32806" y="126999"/>
                  </a:lnTo>
                  <a:lnTo>
                    <a:pt x="47394" y="152399"/>
                  </a:lnTo>
                  <a:lnTo>
                    <a:pt x="63522" y="215899"/>
                  </a:lnTo>
                  <a:lnTo>
                    <a:pt x="81235" y="241299"/>
                  </a:lnTo>
                  <a:lnTo>
                    <a:pt x="100578" y="304799"/>
                  </a:lnTo>
                  <a:lnTo>
                    <a:pt x="121595" y="330199"/>
                  </a:lnTo>
                  <a:lnTo>
                    <a:pt x="144330" y="393699"/>
                  </a:lnTo>
                  <a:lnTo>
                    <a:pt x="168829" y="419099"/>
                  </a:lnTo>
                  <a:lnTo>
                    <a:pt x="195136" y="482599"/>
                  </a:lnTo>
                  <a:lnTo>
                    <a:pt x="223295" y="507999"/>
                  </a:lnTo>
                  <a:lnTo>
                    <a:pt x="253352" y="546099"/>
                  </a:lnTo>
                  <a:lnTo>
                    <a:pt x="285349" y="571499"/>
                  </a:lnTo>
                  <a:lnTo>
                    <a:pt x="319333" y="596899"/>
                  </a:lnTo>
                  <a:lnTo>
                    <a:pt x="355348" y="634999"/>
                  </a:lnTo>
                  <a:lnTo>
                    <a:pt x="393438" y="660399"/>
                  </a:lnTo>
                  <a:lnTo>
                    <a:pt x="433648" y="685799"/>
                  </a:lnTo>
                  <a:lnTo>
                    <a:pt x="476022" y="723899"/>
                  </a:lnTo>
                  <a:lnTo>
                    <a:pt x="520081" y="749299"/>
                  </a:lnTo>
                  <a:lnTo>
                    <a:pt x="1129838" y="749299"/>
                  </a:lnTo>
                  <a:lnTo>
                    <a:pt x="1175276" y="723899"/>
                  </a:lnTo>
                  <a:lnTo>
                    <a:pt x="676576" y="723899"/>
                  </a:lnTo>
                  <a:lnTo>
                    <a:pt x="630356" y="685799"/>
                  </a:lnTo>
                  <a:lnTo>
                    <a:pt x="584984" y="685799"/>
                  </a:lnTo>
                  <a:lnTo>
                    <a:pt x="540636" y="660399"/>
                  </a:lnTo>
                  <a:lnTo>
                    <a:pt x="497487" y="634999"/>
                  </a:lnTo>
                  <a:lnTo>
                    <a:pt x="455713" y="634999"/>
                  </a:lnTo>
                  <a:lnTo>
                    <a:pt x="415489" y="596899"/>
                  </a:lnTo>
                  <a:lnTo>
                    <a:pt x="376018" y="571499"/>
                  </a:lnTo>
                  <a:lnTo>
                    <a:pt x="339409" y="546099"/>
                  </a:lnTo>
                  <a:lnTo>
                    <a:pt x="305520" y="482599"/>
                  </a:lnTo>
                  <a:lnTo>
                    <a:pt x="274207" y="457199"/>
                  </a:lnTo>
                  <a:lnTo>
                    <a:pt x="245328" y="419099"/>
                  </a:lnTo>
                  <a:lnTo>
                    <a:pt x="218741" y="368299"/>
                  </a:lnTo>
                  <a:lnTo>
                    <a:pt x="194303" y="330199"/>
                  </a:lnTo>
                  <a:lnTo>
                    <a:pt x="171871" y="279399"/>
                  </a:lnTo>
                  <a:lnTo>
                    <a:pt x="152167" y="241299"/>
                  </a:lnTo>
                  <a:lnTo>
                    <a:pt x="134009" y="190499"/>
                  </a:lnTo>
                  <a:lnTo>
                    <a:pt x="117404" y="152399"/>
                  </a:lnTo>
                  <a:lnTo>
                    <a:pt x="102360" y="101599"/>
                  </a:lnTo>
                  <a:lnTo>
                    <a:pt x="88883" y="38099"/>
                  </a:lnTo>
                  <a:lnTo>
                    <a:pt x="76982" y="12699"/>
                  </a:lnTo>
                  <a:lnTo>
                    <a:pt x="74676" y="0"/>
                  </a:lnTo>
                  <a:close/>
                </a:path>
                <a:path w="3239134" h="2108200">
                  <a:moveTo>
                    <a:pt x="1263553" y="685799"/>
                  </a:moveTo>
                  <a:lnTo>
                    <a:pt x="1009177" y="685799"/>
                  </a:lnTo>
                  <a:lnTo>
                    <a:pt x="961919" y="723899"/>
                  </a:lnTo>
                  <a:lnTo>
                    <a:pt x="1219889" y="723899"/>
                  </a:lnTo>
                  <a:lnTo>
                    <a:pt x="1263553" y="685799"/>
                  </a:lnTo>
                  <a:close/>
                </a:path>
                <a:path w="3239134" h="2108200">
                  <a:moveTo>
                    <a:pt x="1955238" y="101599"/>
                  </a:moveTo>
                  <a:lnTo>
                    <a:pt x="1914289" y="101599"/>
                  </a:lnTo>
                  <a:lnTo>
                    <a:pt x="1894751" y="126999"/>
                  </a:lnTo>
                  <a:lnTo>
                    <a:pt x="1855786" y="152399"/>
                  </a:lnTo>
                  <a:lnTo>
                    <a:pt x="1836248" y="190499"/>
                  </a:lnTo>
                  <a:lnTo>
                    <a:pt x="1800452" y="215899"/>
                  </a:lnTo>
                  <a:lnTo>
                    <a:pt x="1727615" y="279399"/>
                  </a:lnTo>
                  <a:lnTo>
                    <a:pt x="1690498" y="304799"/>
                  </a:lnTo>
                  <a:lnTo>
                    <a:pt x="1652864" y="368299"/>
                  </a:lnTo>
                  <a:lnTo>
                    <a:pt x="1614674" y="393699"/>
                  </a:lnTo>
                  <a:lnTo>
                    <a:pt x="1575891" y="419099"/>
                  </a:lnTo>
                  <a:lnTo>
                    <a:pt x="1536475" y="457199"/>
                  </a:lnTo>
                  <a:lnTo>
                    <a:pt x="1496388" y="482599"/>
                  </a:lnTo>
                  <a:lnTo>
                    <a:pt x="1455592" y="507999"/>
                  </a:lnTo>
                  <a:lnTo>
                    <a:pt x="1414049" y="546099"/>
                  </a:lnTo>
                  <a:lnTo>
                    <a:pt x="1371719" y="571499"/>
                  </a:lnTo>
                  <a:lnTo>
                    <a:pt x="1328565" y="571499"/>
                  </a:lnTo>
                  <a:lnTo>
                    <a:pt x="1284548" y="596899"/>
                  </a:lnTo>
                  <a:lnTo>
                    <a:pt x="1239630" y="634999"/>
                  </a:lnTo>
                  <a:lnTo>
                    <a:pt x="1193772" y="660399"/>
                  </a:lnTo>
                  <a:lnTo>
                    <a:pt x="1146936" y="660399"/>
                  </a:lnTo>
                  <a:lnTo>
                    <a:pt x="1101861" y="685799"/>
                  </a:lnTo>
                  <a:lnTo>
                    <a:pt x="1308466" y="685799"/>
                  </a:lnTo>
                  <a:lnTo>
                    <a:pt x="1352438" y="660399"/>
                  </a:lnTo>
                  <a:lnTo>
                    <a:pt x="1395517" y="634999"/>
                  </a:lnTo>
                  <a:lnTo>
                    <a:pt x="1437749" y="596899"/>
                  </a:lnTo>
                  <a:lnTo>
                    <a:pt x="1479182" y="571499"/>
                  </a:lnTo>
                  <a:lnTo>
                    <a:pt x="1519864" y="546099"/>
                  </a:lnTo>
                  <a:lnTo>
                    <a:pt x="1559843" y="507999"/>
                  </a:lnTo>
                  <a:lnTo>
                    <a:pt x="1599167" y="482599"/>
                  </a:lnTo>
                  <a:lnTo>
                    <a:pt x="1637882" y="457199"/>
                  </a:lnTo>
                  <a:lnTo>
                    <a:pt x="1676036" y="419099"/>
                  </a:lnTo>
                  <a:lnTo>
                    <a:pt x="1750855" y="368299"/>
                  </a:lnTo>
                  <a:lnTo>
                    <a:pt x="1824002" y="304799"/>
                  </a:lnTo>
                  <a:lnTo>
                    <a:pt x="1860069" y="279399"/>
                  </a:lnTo>
                  <a:lnTo>
                    <a:pt x="1892662" y="215899"/>
                  </a:lnTo>
                  <a:lnTo>
                    <a:pt x="1897315" y="190499"/>
                  </a:lnTo>
                  <a:lnTo>
                    <a:pt x="1903606" y="126999"/>
                  </a:lnTo>
                  <a:lnTo>
                    <a:pt x="1972207" y="126999"/>
                  </a:lnTo>
                  <a:lnTo>
                    <a:pt x="1955238" y="101599"/>
                  </a:lnTo>
                  <a:close/>
                </a:path>
                <a:path w="3239134" h="2108200">
                  <a:moveTo>
                    <a:pt x="1977493" y="126999"/>
                  </a:moveTo>
                  <a:lnTo>
                    <a:pt x="1919407" y="126999"/>
                  </a:lnTo>
                  <a:lnTo>
                    <a:pt x="1951009" y="152399"/>
                  </a:lnTo>
                  <a:lnTo>
                    <a:pt x="1966810" y="152399"/>
                  </a:lnTo>
                  <a:lnTo>
                    <a:pt x="1895861" y="215899"/>
                  </a:lnTo>
                  <a:lnTo>
                    <a:pt x="1967107" y="215899"/>
                  </a:lnTo>
                  <a:lnTo>
                    <a:pt x="1971093" y="190499"/>
                  </a:lnTo>
                  <a:lnTo>
                    <a:pt x="1977493" y="1269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22079" y="2768571"/>
              <a:ext cx="5682982" cy="568298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01634" y="3328846"/>
              <a:ext cx="1561761" cy="128894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9818" y="493220"/>
              <a:ext cx="1637188" cy="6669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4214" y="481295"/>
              <a:ext cx="1206553" cy="640228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 rot="21540000">
            <a:off x="4418888" y="436329"/>
            <a:ext cx="3269499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50"/>
              </a:lnSpc>
            </a:pPr>
            <a:r>
              <a:rPr sz="6500" b="0" spc="425" dirty="0">
                <a:solidFill>
                  <a:srgbClr val="FFFAF5"/>
                </a:solidFill>
                <a:latin typeface="Bookman Old Style"/>
                <a:cs typeface="Bookman Old Style"/>
              </a:rPr>
              <a:t>ILO</a:t>
            </a:r>
            <a:r>
              <a:rPr sz="6500" b="0" spc="715" dirty="0">
                <a:solidFill>
                  <a:srgbClr val="FFFAF5"/>
                </a:solidFill>
                <a:latin typeface="Bookman Old Style"/>
                <a:cs typeface="Bookman Old Style"/>
              </a:rPr>
              <a:t> </a:t>
            </a:r>
            <a:r>
              <a:rPr sz="6500" b="0" spc="-375" dirty="0">
                <a:solidFill>
                  <a:srgbClr val="FFFAF5"/>
                </a:solidFill>
                <a:latin typeface="Bookman Old Style"/>
                <a:cs typeface="Bookman Old Style"/>
              </a:rPr>
              <a:t>3.2</a:t>
            </a:r>
            <a:endParaRPr sz="6500">
              <a:latin typeface="Bookman Old Style"/>
              <a:cs typeface="Bookman Old Style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90409" y="4718529"/>
            <a:ext cx="76200" cy="2028825"/>
            <a:chOff x="890409" y="4718529"/>
            <a:chExt cx="76200" cy="2028825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0409" y="4718529"/>
              <a:ext cx="76200" cy="7619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0409" y="6671154"/>
              <a:ext cx="76200" cy="7619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11009" y="1401695"/>
            <a:ext cx="10881360" cy="8567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12490" marR="2035810" indent="-1768475">
              <a:lnSpc>
                <a:spcPct val="117400"/>
              </a:lnSpc>
              <a:spcBef>
                <a:spcPts val="95"/>
              </a:spcBef>
            </a:pPr>
            <a:r>
              <a:rPr sz="1650" spc="120" dirty="0">
                <a:solidFill>
                  <a:srgbClr val="A66161"/>
                </a:solidFill>
                <a:latin typeface="Arial Narrow"/>
                <a:cs typeface="Arial Narrow"/>
              </a:rPr>
              <a:t>Reflects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00" dirty="0">
                <a:solidFill>
                  <a:srgbClr val="A66161"/>
                </a:solidFill>
                <a:latin typeface="Arial Narrow"/>
                <a:cs typeface="Arial Narrow"/>
              </a:rPr>
              <a:t>on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35" dirty="0">
                <a:solidFill>
                  <a:srgbClr val="A66161"/>
                </a:solidFill>
                <a:latin typeface="Arial Narrow"/>
                <a:cs typeface="Arial Narrow"/>
              </a:rPr>
              <a:t>team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10" dirty="0">
                <a:solidFill>
                  <a:srgbClr val="A66161"/>
                </a:solidFill>
                <a:latin typeface="Arial Narrow"/>
                <a:cs typeface="Arial Narrow"/>
              </a:rPr>
              <a:t>and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35" dirty="0">
                <a:solidFill>
                  <a:srgbClr val="A66161"/>
                </a:solidFill>
                <a:latin typeface="Arial Narrow"/>
                <a:cs typeface="Arial Narrow"/>
              </a:rPr>
              <a:t>individual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85" dirty="0">
                <a:solidFill>
                  <a:srgbClr val="A66161"/>
                </a:solidFill>
                <a:latin typeface="Arial Narrow"/>
                <a:cs typeface="Arial Narrow"/>
              </a:rPr>
              <a:t>choices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75" dirty="0">
                <a:solidFill>
                  <a:srgbClr val="A66161"/>
                </a:solidFill>
                <a:latin typeface="Arial Narrow"/>
                <a:cs typeface="Arial Narrow"/>
              </a:rPr>
              <a:t>made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5" dirty="0">
                <a:solidFill>
                  <a:srgbClr val="A66161"/>
                </a:solidFill>
                <a:latin typeface="Arial Narrow"/>
                <a:cs typeface="Arial Narrow"/>
              </a:rPr>
              <a:t>in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40" dirty="0">
                <a:solidFill>
                  <a:srgbClr val="A66161"/>
                </a:solidFill>
                <a:latin typeface="Arial Narrow"/>
                <a:cs typeface="Arial Narrow"/>
              </a:rPr>
              <a:t>regards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85" dirty="0">
                <a:solidFill>
                  <a:srgbClr val="A66161"/>
                </a:solidFill>
                <a:latin typeface="Arial Narrow"/>
                <a:cs typeface="Arial Narrow"/>
              </a:rPr>
              <a:t>to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75" dirty="0">
                <a:solidFill>
                  <a:srgbClr val="A66161"/>
                </a:solidFill>
                <a:latin typeface="Arial Narrow"/>
                <a:cs typeface="Arial Narrow"/>
              </a:rPr>
              <a:t>their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35" dirty="0">
                <a:solidFill>
                  <a:srgbClr val="A66161"/>
                </a:solidFill>
                <a:latin typeface="Arial Narrow"/>
                <a:cs typeface="Arial Narrow"/>
              </a:rPr>
              <a:t>role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10" dirty="0">
                <a:solidFill>
                  <a:srgbClr val="A66161"/>
                </a:solidFill>
                <a:latin typeface="Arial Narrow"/>
                <a:cs typeface="Arial Narrow"/>
              </a:rPr>
              <a:t>and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35" dirty="0">
                <a:solidFill>
                  <a:srgbClr val="A66161"/>
                </a:solidFill>
                <a:latin typeface="Arial Narrow"/>
                <a:cs typeface="Arial Narrow"/>
              </a:rPr>
              <a:t>when </a:t>
            </a:r>
            <a:r>
              <a:rPr sz="1650" spc="140" dirty="0">
                <a:solidFill>
                  <a:srgbClr val="A66161"/>
                </a:solidFill>
                <a:latin typeface="Arial Narrow"/>
                <a:cs typeface="Arial Narrow"/>
              </a:rPr>
              <a:t>constructing</a:t>
            </a:r>
            <a:r>
              <a:rPr sz="1650" spc="6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40" dirty="0">
                <a:solidFill>
                  <a:srgbClr val="A66161"/>
                </a:solidFill>
                <a:latin typeface="Arial Narrow"/>
                <a:cs typeface="Arial Narrow"/>
              </a:rPr>
              <a:t>a</a:t>
            </a:r>
            <a:r>
              <a:rPr sz="1650" spc="7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204" dirty="0">
                <a:solidFill>
                  <a:srgbClr val="A66161"/>
                </a:solidFill>
                <a:latin typeface="Arial Narrow"/>
                <a:cs typeface="Arial Narrow"/>
              </a:rPr>
              <a:t>virtual</a:t>
            </a:r>
            <a:r>
              <a:rPr sz="1650" spc="6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30" dirty="0">
                <a:solidFill>
                  <a:srgbClr val="A66161"/>
                </a:solidFill>
                <a:latin typeface="Arial Narrow"/>
                <a:cs typeface="Arial Narrow"/>
              </a:rPr>
              <a:t>production</a:t>
            </a:r>
            <a:r>
              <a:rPr sz="1650" spc="7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95" dirty="0">
                <a:solidFill>
                  <a:srgbClr val="A66161"/>
                </a:solidFill>
                <a:latin typeface="Arial Narrow"/>
                <a:cs typeface="Arial Narrow"/>
              </a:rPr>
              <a:t>shoot.</a:t>
            </a:r>
            <a:endParaRPr sz="1650">
              <a:latin typeface="Arial Narrow"/>
              <a:cs typeface="Arial Narrow"/>
            </a:endParaRPr>
          </a:p>
          <a:p>
            <a:pPr marL="12700" marR="5080" algn="just">
              <a:lnSpc>
                <a:spcPct val="116500"/>
              </a:lnSpc>
              <a:spcBef>
                <a:spcPts val="1110"/>
              </a:spcBef>
            </a:pPr>
            <a:r>
              <a:rPr sz="2200" spc="155" dirty="0">
                <a:latin typeface="Arial Narrow"/>
                <a:cs typeface="Arial Narrow"/>
              </a:rPr>
              <a:t>During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XR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shooting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days,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whole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team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general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bit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stressed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484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time pressured.</a:t>
            </a:r>
            <a:r>
              <a:rPr sz="2200" spc="409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Everyone</a:t>
            </a:r>
            <a:r>
              <a:rPr sz="2200" spc="415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did</a:t>
            </a:r>
            <a:r>
              <a:rPr sz="2200" spc="409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415" dirty="0">
                <a:latin typeface="Arial Narrow"/>
                <a:cs typeface="Arial Narrow"/>
              </a:rPr>
              <a:t> </a:t>
            </a:r>
            <a:r>
              <a:rPr sz="2200" spc="55" dirty="0">
                <a:latin typeface="Arial Narrow"/>
                <a:cs typeface="Arial Narrow"/>
              </a:rPr>
              <a:t>good</a:t>
            </a:r>
            <a:r>
              <a:rPr sz="2200" spc="409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job</a:t>
            </a:r>
            <a:r>
              <a:rPr sz="2200" spc="415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performing</a:t>
            </a:r>
            <a:r>
              <a:rPr sz="2200" spc="41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their</a:t>
            </a:r>
            <a:r>
              <a:rPr sz="2200" spc="409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roles</a:t>
            </a:r>
            <a:r>
              <a:rPr sz="2200" spc="41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409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well</a:t>
            </a:r>
            <a:r>
              <a:rPr sz="2200" spc="41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409" dirty="0">
                <a:latin typeface="Arial Narrow"/>
                <a:cs typeface="Arial Narrow"/>
              </a:rPr>
              <a:t> </a:t>
            </a:r>
            <a:r>
              <a:rPr sz="2200" spc="245" dirty="0">
                <a:latin typeface="Arial Narrow"/>
                <a:cs typeface="Arial Narrow"/>
              </a:rPr>
              <a:t>they</a:t>
            </a:r>
            <a:r>
              <a:rPr sz="2200" spc="415" dirty="0">
                <a:latin typeface="Arial Narrow"/>
                <a:cs typeface="Arial Narrow"/>
              </a:rPr>
              <a:t> </a:t>
            </a:r>
            <a:r>
              <a:rPr sz="2200" spc="75" dirty="0">
                <a:latin typeface="Arial Narrow"/>
                <a:cs typeface="Arial Narrow"/>
              </a:rPr>
              <a:t>could.</a:t>
            </a:r>
            <a:r>
              <a:rPr sz="2200" spc="41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As</a:t>
            </a:r>
            <a:r>
              <a:rPr sz="2200" spc="409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a </a:t>
            </a:r>
            <a:r>
              <a:rPr sz="2200" spc="125" dirty="0">
                <a:latin typeface="Arial Narrow"/>
                <a:cs typeface="Arial Narrow"/>
              </a:rPr>
              <a:t>team,</a:t>
            </a:r>
            <a:r>
              <a:rPr sz="2200" spc="25" dirty="0">
                <a:latin typeface="Arial Narrow"/>
                <a:cs typeface="Arial Narrow"/>
              </a:rPr>
              <a:t> 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90" dirty="0">
                <a:latin typeface="Arial Narrow"/>
                <a:cs typeface="Arial Narrow"/>
              </a:rPr>
              <a:t>succeeded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25" dirty="0">
                <a:latin typeface="Arial Narrow"/>
                <a:cs typeface="Arial Narrow"/>
              </a:rPr>
              <a:t>  </a:t>
            </a:r>
            <a:r>
              <a:rPr sz="2200" spc="105" dirty="0">
                <a:latin typeface="Arial Narrow"/>
                <a:cs typeface="Arial Narrow"/>
              </a:rPr>
              <a:t>making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95" dirty="0">
                <a:latin typeface="Arial Narrow"/>
                <a:cs typeface="Arial Narrow"/>
              </a:rPr>
              <a:t>actors</a:t>
            </a:r>
            <a:r>
              <a:rPr sz="2200" spc="25" dirty="0">
                <a:latin typeface="Arial Narrow"/>
                <a:cs typeface="Arial Narrow"/>
              </a:rPr>
              <a:t>  </a:t>
            </a:r>
            <a:r>
              <a:rPr sz="2200" spc="130" dirty="0">
                <a:latin typeface="Arial Narrow"/>
                <a:cs typeface="Arial Narrow"/>
              </a:rPr>
              <a:t>feel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35" dirty="0">
                <a:latin typeface="Arial Narrow"/>
                <a:cs typeface="Arial Narrow"/>
              </a:rPr>
              <a:t>more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90" dirty="0">
                <a:latin typeface="Arial Narrow"/>
                <a:cs typeface="Arial Narrow"/>
              </a:rPr>
              <a:t>relaxed</a:t>
            </a:r>
            <a:r>
              <a:rPr sz="2200" spc="25" dirty="0">
                <a:latin typeface="Arial Narrow"/>
                <a:cs typeface="Arial Narrow"/>
              </a:rPr>
              <a:t>  </a:t>
            </a:r>
            <a:r>
              <a:rPr sz="2200" spc="170" dirty="0">
                <a:latin typeface="Arial Narrow"/>
                <a:cs typeface="Arial Narrow"/>
              </a:rPr>
              <a:t>which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00" dirty="0">
                <a:latin typeface="Arial Narrow"/>
                <a:cs typeface="Arial Narrow"/>
              </a:rPr>
              <a:t>helped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65" dirty="0">
                <a:latin typeface="Arial Narrow"/>
                <a:cs typeface="Arial Narrow"/>
              </a:rPr>
              <a:t>understand </a:t>
            </a:r>
            <a:r>
              <a:rPr sz="2200" spc="225" dirty="0">
                <a:latin typeface="Arial Narrow"/>
                <a:cs typeface="Arial Narrow"/>
              </a:rPr>
              <a:t>better</a:t>
            </a:r>
            <a:r>
              <a:rPr sz="2200" spc="31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25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new</a:t>
            </a:r>
            <a:r>
              <a:rPr sz="2200" spc="33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surrounding</a:t>
            </a:r>
            <a:r>
              <a:rPr sz="2200" spc="32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33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technology</a:t>
            </a:r>
            <a:r>
              <a:rPr sz="2200" spc="32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330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32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were</a:t>
            </a:r>
            <a:r>
              <a:rPr sz="2200" spc="33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using</a:t>
            </a:r>
            <a:r>
              <a:rPr sz="2200" spc="32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for</a:t>
            </a:r>
            <a:r>
              <a:rPr sz="2200" spc="33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32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production</a:t>
            </a:r>
            <a:r>
              <a:rPr sz="2200" spc="330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and </a:t>
            </a:r>
            <a:r>
              <a:rPr sz="2200" spc="175" dirty="0">
                <a:latin typeface="Arial Narrow"/>
                <a:cs typeface="Arial Narrow"/>
              </a:rPr>
              <a:t>resulted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better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performance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from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their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70" dirty="0">
                <a:latin typeface="Arial Narrow"/>
                <a:cs typeface="Arial Narrow"/>
              </a:rPr>
              <a:t>side.</a:t>
            </a:r>
            <a:endParaRPr sz="2200">
              <a:latin typeface="Arial Narrow"/>
              <a:cs typeface="Arial Narrow"/>
            </a:endParaRPr>
          </a:p>
          <a:p>
            <a:pPr marL="12700" algn="just">
              <a:lnSpc>
                <a:spcPct val="100000"/>
              </a:lnSpc>
              <a:spcBef>
                <a:spcPts val="434"/>
              </a:spcBef>
            </a:pPr>
            <a:r>
              <a:rPr sz="2200" spc="225" dirty="0">
                <a:latin typeface="Arial Narrow"/>
                <a:cs typeface="Arial Narrow"/>
              </a:rPr>
              <a:t>However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there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were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some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small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issued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faced:</a:t>
            </a:r>
            <a:endParaRPr sz="2200">
              <a:latin typeface="Arial Narrow"/>
              <a:cs typeface="Arial Narrow"/>
            </a:endParaRPr>
          </a:p>
          <a:p>
            <a:pPr marL="487045" marR="5080" algn="just">
              <a:lnSpc>
                <a:spcPct val="116500"/>
              </a:lnSpc>
            </a:pPr>
            <a:r>
              <a:rPr sz="2200" spc="155" dirty="0">
                <a:latin typeface="Arial Narrow"/>
                <a:cs typeface="Arial Narrow"/>
              </a:rPr>
              <a:t>During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254" dirty="0">
                <a:latin typeface="Arial Narrow"/>
                <a:cs typeface="Arial Narrow"/>
              </a:rPr>
              <a:t>first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280" dirty="0">
                <a:latin typeface="Arial Narrow"/>
                <a:cs typeface="Arial Narrow"/>
              </a:rPr>
              <a:t>two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shooting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days,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faced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some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issues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noice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pollution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caused </a:t>
            </a:r>
            <a:r>
              <a:rPr sz="2200" spc="220" dirty="0">
                <a:latin typeface="Arial Narrow"/>
                <a:cs typeface="Arial Narrow"/>
              </a:rPr>
              <a:t>by</a:t>
            </a:r>
            <a:r>
              <a:rPr sz="2200" spc="140" dirty="0">
                <a:latin typeface="Arial Narrow"/>
                <a:cs typeface="Arial Narrow"/>
              </a:rPr>
              <a:t> </a:t>
            </a:r>
            <a:r>
              <a:rPr sz="2200" spc="220" dirty="0">
                <a:latin typeface="Arial Narrow"/>
                <a:cs typeface="Arial Narrow"/>
              </a:rPr>
              <a:t>events</a:t>
            </a:r>
            <a:r>
              <a:rPr sz="2200" spc="14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14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4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Sports</a:t>
            </a:r>
            <a:r>
              <a:rPr sz="2200" spc="14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bar,</a:t>
            </a:r>
            <a:r>
              <a:rPr sz="2200" spc="14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which</a:t>
            </a:r>
            <a:r>
              <a:rPr sz="2200" spc="140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resulted</a:t>
            </a:r>
            <a:r>
              <a:rPr sz="2200" spc="14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14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4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lot</a:t>
            </a:r>
            <a:r>
              <a:rPr sz="2200" spc="14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14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frustrations,</a:t>
            </a:r>
            <a:r>
              <a:rPr sz="2200" spc="14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distractions,</a:t>
            </a:r>
            <a:r>
              <a:rPr sz="2200" spc="14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time </a:t>
            </a:r>
            <a:r>
              <a:rPr sz="2200" spc="229" dirty="0">
                <a:latin typeface="Arial Narrow"/>
                <a:cs typeface="Arial Narrow"/>
              </a:rPr>
              <a:t>waste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125" dirty="0">
                <a:latin typeface="Arial Narrow"/>
                <a:cs typeface="Arial Narrow"/>
              </a:rPr>
              <a:t>audio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114" dirty="0">
                <a:latin typeface="Arial Narrow"/>
                <a:cs typeface="Arial Narrow"/>
              </a:rPr>
              <a:t>complications.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245" dirty="0">
                <a:latin typeface="Arial Narrow"/>
                <a:cs typeface="Arial Narrow"/>
              </a:rPr>
              <a:t>We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150" dirty="0">
                <a:latin typeface="Arial Narrow"/>
                <a:cs typeface="Arial Narrow"/>
              </a:rPr>
              <a:t>learned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175" dirty="0">
                <a:latin typeface="Arial Narrow"/>
                <a:cs typeface="Arial Narrow"/>
              </a:rPr>
              <a:t>from</a:t>
            </a:r>
            <a:r>
              <a:rPr sz="2200" spc="110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our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155" dirty="0">
                <a:latin typeface="Arial Narrow"/>
                <a:cs typeface="Arial Narrow"/>
              </a:rPr>
              <a:t>mistake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85" dirty="0">
                <a:latin typeface="Arial Narrow"/>
                <a:cs typeface="Arial Narrow"/>
              </a:rPr>
              <a:t>made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185" dirty="0">
                <a:latin typeface="Arial Narrow"/>
                <a:cs typeface="Arial Narrow"/>
              </a:rPr>
              <a:t>sure</a:t>
            </a:r>
            <a:r>
              <a:rPr sz="2200" spc="105" dirty="0">
                <a:latin typeface="Arial Narrow"/>
                <a:cs typeface="Arial Narrow"/>
              </a:rPr>
              <a:t>  </a:t>
            </a:r>
            <a:r>
              <a:rPr sz="2200" spc="204" dirty="0">
                <a:latin typeface="Arial Narrow"/>
                <a:cs typeface="Arial Narrow"/>
              </a:rPr>
              <a:t>to </a:t>
            </a:r>
            <a:r>
              <a:rPr sz="2200" spc="229" dirty="0">
                <a:latin typeface="Arial Narrow"/>
                <a:cs typeface="Arial Narrow"/>
              </a:rPr>
              <a:t>reserve</a:t>
            </a:r>
            <a:r>
              <a:rPr sz="2200" spc="114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14" dirty="0">
                <a:latin typeface="Arial Narrow"/>
                <a:cs typeface="Arial Narrow"/>
              </a:rPr>
              <a:t>  </a:t>
            </a:r>
            <a:r>
              <a:rPr sz="2200" spc="204" dirty="0">
                <a:latin typeface="Arial Narrow"/>
                <a:cs typeface="Arial Narrow"/>
              </a:rPr>
              <a:t>Sports</a:t>
            </a:r>
            <a:r>
              <a:rPr sz="2200" spc="114" dirty="0">
                <a:latin typeface="Arial Narrow"/>
                <a:cs typeface="Arial Narrow"/>
              </a:rPr>
              <a:t>  </a:t>
            </a:r>
            <a:r>
              <a:rPr sz="2200" spc="195" dirty="0">
                <a:latin typeface="Arial Narrow"/>
                <a:cs typeface="Arial Narrow"/>
              </a:rPr>
              <a:t>bar</a:t>
            </a:r>
            <a:r>
              <a:rPr sz="2200" spc="114" dirty="0">
                <a:latin typeface="Arial Narrow"/>
                <a:cs typeface="Arial Narrow"/>
              </a:rPr>
              <a:t> 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120" dirty="0">
                <a:latin typeface="Arial Narrow"/>
                <a:cs typeface="Arial Narrow"/>
              </a:rPr>
              <a:t>  </a:t>
            </a:r>
            <a:r>
              <a:rPr sz="2200" spc="215" dirty="0">
                <a:latin typeface="Arial Narrow"/>
                <a:cs typeface="Arial Narrow"/>
              </a:rPr>
              <a:t>have</a:t>
            </a:r>
            <a:r>
              <a:rPr sz="2200" spc="114" dirty="0">
                <a:latin typeface="Arial Narrow"/>
                <a:cs typeface="Arial Narrow"/>
              </a:rPr>
              <a:t> 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14" dirty="0">
                <a:latin typeface="Arial Narrow"/>
                <a:cs typeface="Arial Narrow"/>
              </a:rPr>
              <a:t>  </a:t>
            </a:r>
            <a:r>
              <a:rPr sz="2200" spc="55" dirty="0">
                <a:latin typeface="Arial Narrow"/>
                <a:cs typeface="Arial Narrow"/>
              </a:rPr>
              <a:t>good</a:t>
            </a:r>
            <a:r>
              <a:rPr sz="2200" spc="114" dirty="0">
                <a:latin typeface="Arial Narrow"/>
                <a:cs typeface="Arial Narrow"/>
              </a:rPr>
              <a:t> 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114" dirty="0">
                <a:latin typeface="Arial Narrow"/>
                <a:cs typeface="Arial Narrow"/>
              </a:rPr>
              <a:t>  </a:t>
            </a:r>
            <a:r>
              <a:rPr sz="2200" spc="215" dirty="0">
                <a:latin typeface="Arial Narrow"/>
                <a:cs typeface="Arial Narrow"/>
              </a:rPr>
              <a:t>structured</a:t>
            </a:r>
            <a:r>
              <a:rPr sz="2200" spc="120" dirty="0">
                <a:latin typeface="Arial Narrow"/>
                <a:cs typeface="Arial Narrow"/>
              </a:rPr>
              <a:t>  </a:t>
            </a:r>
            <a:r>
              <a:rPr sz="2200" spc="105" dirty="0">
                <a:latin typeface="Arial Narrow"/>
                <a:cs typeface="Arial Narrow"/>
              </a:rPr>
              <a:t>schedule</a:t>
            </a:r>
            <a:r>
              <a:rPr sz="2200" spc="114" dirty="0">
                <a:latin typeface="Arial Narrow"/>
                <a:cs typeface="Arial Narrow"/>
              </a:rPr>
              <a:t>  </a:t>
            </a:r>
            <a:r>
              <a:rPr sz="2200" spc="235" dirty="0">
                <a:latin typeface="Arial Narrow"/>
                <a:cs typeface="Arial Narrow"/>
              </a:rPr>
              <a:t>without</a:t>
            </a:r>
            <a:r>
              <a:rPr sz="2200" spc="114" dirty="0">
                <a:latin typeface="Arial Narrow"/>
                <a:cs typeface="Arial Narrow"/>
              </a:rPr>
              <a:t>  </a:t>
            </a:r>
            <a:r>
              <a:rPr sz="2200" spc="210" dirty="0">
                <a:latin typeface="Arial Narrow"/>
                <a:cs typeface="Arial Narrow"/>
              </a:rPr>
              <a:t>any </a:t>
            </a:r>
            <a:r>
              <a:rPr sz="2200" spc="175" dirty="0">
                <a:latin typeface="Arial Narrow"/>
                <a:cs typeface="Arial Narrow"/>
              </a:rPr>
              <a:t>interruptions.</a:t>
            </a:r>
            <a:endParaRPr sz="2200">
              <a:latin typeface="Arial Narrow"/>
              <a:cs typeface="Arial Narrow"/>
            </a:endParaRPr>
          </a:p>
          <a:p>
            <a:pPr marL="487045" marR="5080" algn="just">
              <a:lnSpc>
                <a:spcPct val="116500"/>
              </a:lnSpc>
            </a:pPr>
            <a:r>
              <a:rPr sz="2200" spc="80" dirty="0">
                <a:latin typeface="Arial Narrow"/>
                <a:cs typeface="Arial Narrow"/>
              </a:rPr>
              <a:t>One </a:t>
            </a:r>
            <a:r>
              <a:rPr sz="2200" spc="190" dirty="0">
                <a:latin typeface="Arial Narrow"/>
                <a:cs typeface="Arial Narrow"/>
              </a:rPr>
              <a:t>another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thing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could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215" dirty="0">
                <a:latin typeface="Arial Narrow"/>
                <a:cs typeface="Arial Narrow"/>
              </a:rPr>
              <a:t>have</a:t>
            </a:r>
            <a:r>
              <a:rPr sz="2200" spc="8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done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differently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record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80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distorted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audio </a:t>
            </a:r>
            <a:r>
              <a:rPr sz="2200" spc="195" dirty="0">
                <a:latin typeface="Arial Narrow"/>
                <a:cs typeface="Arial Narrow"/>
              </a:rPr>
              <a:t>separately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audio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booths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focus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more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on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visual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performance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on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set.</a:t>
            </a:r>
            <a:endParaRPr sz="2200">
              <a:latin typeface="Arial Narrow"/>
              <a:cs typeface="Arial Narrow"/>
            </a:endParaRPr>
          </a:p>
          <a:p>
            <a:pPr marL="12700" marR="5080" algn="just">
              <a:lnSpc>
                <a:spcPct val="116500"/>
              </a:lnSpc>
            </a:pPr>
            <a:r>
              <a:rPr sz="2200" spc="114" dirty="0">
                <a:latin typeface="Arial Narrow"/>
                <a:cs typeface="Arial Narrow"/>
              </a:rPr>
              <a:t>Looking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275" dirty="0">
                <a:latin typeface="Arial Narrow"/>
                <a:cs typeface="Arial Narrow"/>
              </a:rPr>
              <a:t>at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my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individual</a:t>
            </a:r>
            <a:r>
              <a:rPr sz="2200" spc="365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choices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85" dirty="0">
                <a:latin typeface="Arial Narrow"/>
                <a:cs typeface="Arial Narrow"/>
              </a:rPr>
              <a:t>made</a:t>
            </a:r>
            <a:r>
              <a:rPr sz="2200" spc="36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during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shooting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days,</a:t>
            </a:r>
            <a:r>
              <a:rPr sz="2200" spc="365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can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say</a:t>
            </a:r>
            <a:r>
              <a:rPr sz="2200" spc="36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365" dirty="0">
                <a:latin typeface="Arial Narrow"/>
                <a:cs typeface="Arial Narrow"/>
              </a:rPr>
              <a:t> </a:t>
            </a:r>
            <a:r>
              <a:rPr sz="2200" spc="-50" dirty="0">
                <a:latin typeface="Arial Narrow"/>
                <a:cs typeface="Arial Narrow"/>
              </a:rPr>
              <a:t>I </a:t>
            </a:r>
            <a:r>
              <a:rPr sz="2200" spc="100" dirty="0">
                <a:latin typeface="Arial Narrow"/>
                <a:cs typeface="Arial Narrow"/>
              </a:rPr>
              <a:t>could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spc="215" dirty="0">
                <a:latin typeface="Arial Narrow"/>
                <a:cs typeface="Arial Narrow"/>
              </a:rPr>
              <a:t>have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done </a:t>
            </a:r>
            <a:r>
              <a:rPr sz="2200" spc="80" dirty="0">
                <a:latin typeface="Arial Narrow"/>
                <a:cs typeface="Arial Narrow"/>
              </a:rPr>
              <a:t>some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things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differently.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In </a:t>
            </a:r>
            <a:r>
              <a:rPr sz="2200" spc="114" dirty="0">
                <a:latin typeface="Arial Narrow"/>
                <a:cs typeface="Arial Narrow"/>
              </a:rPr>
              <a:t>general&lt;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think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did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55" dirty="0">
                <a:latin typeface="Arial Narrow"/>
                <a:cs typeface="Arial Narrow"/>
              </a:rPr>
              <a:t>good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job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my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role</a:t>
            </a:r>
            <a:r>
              <a:rPr sz="2200" spc="90" dirty="0">
                <a:latin typeface="Arial Narrow"/>
                <a:cs typeface="Arial Narrow"/>
              </a:rPr>
              <a:t> on </a:t>
            </a:r>
            <a:r>
              <a:rPr sz="2200" spc="155" dirty="0">
                <a:latin typeface="Arial Narrow"/>
                <a:cs typeface="Arial Narrow"/>
              </a:rPr>
              <a:t>shootin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days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which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hair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make-</a:t>
            </a:r>
            <a:r>
              <a:rPr sz="2200" spc="125" dirty="0">
                <a:latin typeface="Arial Narrow"/>
                <a:cs typeface="Arial Narrow"/>
              </a:rPr>
              <a:t>up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artist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PA.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achieved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looks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300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both </a:t>
            </a:r>
            <a:r>
              <a:rPr sz="2200" spc="195" dirty="0">
                <a:latin typeface="Arial Narrow"/>
                <a:cs typeface="Arial Narrow"/>
              </a:rPr>
              <a:t>actors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assisted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crew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actors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during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filming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process.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During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last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day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-50" dirty="0">
                <a:latin typeface="Arial Narrow"/>
                <a:cs typeface="Arial Narrow"/>
              </a:rPr>
              <a:t>I </a:t>
            </a:r>
            <a:r>
              <a:rPr sz="2200" spc="235" dirty="0">
                <a:latin typeface="Arial Narrow"/>
                <a:cs typeface="Arial Narrow"/>
              </a:rPr>
              <a:t>wasn</a:t>
            </a:r>
            <a:r>
              <a:rPr sz="2200" spc="235" dirty="0">
                <a:latin typeface="Arial"/>
                <a:cs typeface="Arial"/>
              </a:rPr>
              <a:t>’</a:t>
            </a:r>
            <a:r>
              <a:rPr sz="2200" spc="235" dirty="0">
                <a:latin typeface="Arial Narrow"/>
                <a:cs typeface="Arial Narrow"/>
              </a:rPr>
              <a:t>t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involved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project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114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much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wished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to.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The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reason</a:t>
            </a:r>
            <a:r>
              <a:rPr sz="2200" spc="114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for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my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distraction 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1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65" dirty="0">
                <a:latin typeface="Arial Narrow"/>
                <a:cs typeface="Arial Narrow"/>
              </a:rPr>
              <a:t> time </a:t>
            </a:r>
            <a:r>
              <a:rPr sz="2200" spc="175" dirty="0">
                <a:latin typeface="Arial Narrow"/>
                <a:cs typeface="Arial Narrow"/>
              </a:rPr>
              <a:t>pressure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16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my</a:t>
            </a:r>
            <a:r>
              <a:rPr sz="2200" spc="16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other</a:t>
            </a:r>
            <a:r>
              <a:rPr sz="2200" spc="165" dirty="0">
                <a:latin typeface="Arial Narrow"/>
                <a:cs typeface="Arial Narrow"/>
              </a:rPr>
              <a:t> projects.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As</a:t>
            </a:r>
            <a:r>
              <a:rPr sz="2200" spc="16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6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professional</a:t>
            </a:r>
            <a:r>
              <a:rPr sz="2200" spc="16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individual </a:t>
            </a:r>
            <a:r>
              <a:rPr sz="2200" spc="120" dirty="0">
                <a:latin typeface="Arial Narrow"/>
                <a:cs typeface="Arial Narrow"/>
              </a:rPr>
              <a:t>such</a:t>
            </a:r>
            <a:r>
              <a:rPr sz="2200" spc="165" dirty="0">
                <a:latin typeface="Arial Narrow"/>
                <a:cs typeface="Arial Narrow"/>
              </a:rPr>
              <a:t> </a:t>
            </a:r>
            <a:r>
              <a:rPr sz="2200" spc="215" dirty="0">
                <a:latin typeface="Arial Narrow"/>
                <a:cs typeface="Arial Narrow"/>
              </a:rPr>
              <a:t>attitude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not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acceptable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will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375" dirty="0">
                <a:latin typeface="Arial Narrow"/>
                <a:cs typeface="Arial Narrow"/>
              </a:rPr>
              <a:t>try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not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repeat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attitude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again.</a:t>
            </a:r>
            <a:endParaRPr sz="2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76067" y="556036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5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976067" y="1334623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4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976067" y="2163796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4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976067" y="2895171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4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976067" y="3626546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5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976067" y="4406820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5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976067" y="5187094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5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976067" y="5967367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5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976067" y="6747641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5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76067" y="7527915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5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976067" y="8308189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5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76067" y="9088463"/>
            <a:ext cx="4312285" cy="4445"/>
          </a:xfrm>
          <a:custGeom>
            <a:avLst/>
            <a:gdLst/>
            <a:ahLst/>
            <a:cxnLst/>
            <a:rect l="l" t="t" r="r" b="b"/>
            <a:pathLst>
              <a:path w="4312284" h="4445">
                <a:moveTo>
                  <a:pt x="0" y="4215"/>
                </a:moveTo>
                <a:lnTo>
                  <a:pt x="4311931" y="4215"/>
                </a:lnTo>
                <a:lnTo>
                  <a:pt x="4311931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5" name="object 15"/>
            <p:cNvSpPr/>
            <p:nvPr/>
          </p:nvSpPr>
          <p:spPr>
            <a:xfrm>
              <a:off x="13976058" y="11"/>
              <a:ext cx="4312285" cy="10287000"/>
            </a:xfrm>
            <a:custGeom>
              <a:avLst/>
              <a:gdLst/>
              <a:ahLst/>
              <a:cxnLst/>
              <a:rect l="l" t="t" r="r" b="b"/>
              <a:pathLst>
                <a:path w="4312284" h="10287000">
                  <a:moveTo>
                    <a:pt x="4311929" y="9868306"/>
                  </a:moveTo>
                  <a:lnTo>
                    <a:pt x="3662070" y="9868306"/>
                  </a:lnTo>
                  <a:lnTo>
                    <a:pt x="3662070" y="0"/>
                  </a:lnTo>
                  <a:lnTo>
                    <a:pt x="3657854" y="0"/>
                  </a:lnTo>
                  <a:lnTo>
                    <a:pt x="3657854" y="9868306"/>
                  </a:lnTo>
                  <a:lnTo>
                    <a:pt x="2882633" y="9868306"/>
                  </a:lnTo>
                  <a:lnTo>
                    <a:pt x="2882633" y="0"/>
                  </a:lnTo>
                  <a:lnTo>
                    <a:pt x="2878417" y="0"/>
                  </a:lnTo>
                  <a:lnTo>
                    <a:pt x="2878417" y="9868306"/>
                  </a:lnTo>
                  <a:lnTo>
                    <a:pt x="2069896" y="9868306"/>
                  </a:lnTo>
                  <a:lnTo>
                    <a:pt x="2069896" y="0"/>
                  </a:lnTo>
                  <a:lnTo>
                    <a:pt x="2065680" y="0"/>
                  </a:lnTo>
                  <a:lnTo>
                    <a:pt x="2065680" y="9868306"/>
                  </a:lnTo>
                  <a:lnTo>
                    <a:pt x="1298486" y="9868306"/>
                  </a:lnTo>
                  <a:lnTo>
                    <a:pt x="1298486" y="0"/>
                  </a:lnTo>
                  <a:lnTo>
                    <a:pt x="1294269" y="0"/>
                  </a:lnTo>
                  <a:lnTo>
                    <a:pt x="1294269" y="9868306"/>
                  </a:lnTo>
                  <a:lnTo>
                    <a:pt x="527062" y="9868306"/>
                  </a:lnTo>
                  <a:lnTo>
                    <a:pt x="527062" y="0"/>
                  </a:lnTo>
                  <a:lnTo>
                    <a:pt x="522846" y="0"/>
                  </a:lnTo>
                  <a:lnTo>
                    <a:pt x="522846" y="9868306"/>
                  </a:lnTo>
                  <a:lnTo>
                    <a:pt x="0" y="9868306"/>
                  </a:lnTo>
                  <a:lnTo>
                    <a:pt x="0" y="9872523"/>
                  </a:lnTo>
                  <a:lnTo>
                    <a:pt x="522846" y="9872523"/>
                  </a:lnTo>
                  <a:lnTo>
                    <a:pt x="522846" y="10286987"/>
                  </a:lnTo>
                  <a:lnTo>
                    <a:pt x="527062" y="10286987"/>
                  </a:lnTo>
                  <a:lnTo>
                    <a:pt x="527062" y="9872523"/>
                  </a:lnTo>
                  <a:lnTo>
                    <a:pt x="1294269" y="9872523"/>
                  </a:lnTo>
                  <a:lnTo>
                    <a:pt x="1294269" y="10286987"/>
                  </a:lnTo>
                  <a:lnTo>
                    <a:pt x="1298486" y="10286987"/>
                  </a:lnTo>
                  <a:lnTo>
                    <a:pt x="1298486" y="9872523"/>
                  </a:lnTo>
                  <a:lnTo>
                    <a:pt x="2065680" y="9872523"/>
                  </a:lnTo>
                  <a:lnTo>
                    <a:pt x="2065680" y="10286987"/>
                  </a:lnTo>
                  <a:lnTo>
                    <a:pt x="2069896" y="10286987"/>
                  </a:lnTo>
                  <a:lnTo>
                    <a:pt x="2069896" y="9872523"/>
                  </a:lnTo>
                  <a:lnTo>
                    <a:pt x="2878417" y="9872523"/>
                  </a:lnTo>
                  <a:lnTo>
                    <a:pt x="2878417" y="10286987"/>
                  </a:lnTo>
                  <a:lnTo>
                    <a:pt x="2882633" y="10286987"/>
                  </a:lnTo>
                  <a:lnTo>
                    <a:pt x="2882633" y="9872523"/>
                  </a:lnTo>
                  <a:lnTo>
                    <a:pt x="3657854" y="9872523"/>
                  </a:lnTo>
                  <a:lnTo>
                    <a:pt x="3657854" y="10286987"/>
                  </a:lnTo>
                  <a:lnTo>
                    <a:pt x="3662070" y="10286987"/>
                  </a:lnTo>
                  <a:lnTo>
                    <a:pt x="3662070" y="9872523"/>
                  </a:lnTo>
                  <a:lnTo>
                    <a:pt x="4311929" y="9872523"/>
                  </a:lnTo>
                  <a:lnTo>
                    <a:pt x="4311929" y="98683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0"/>
              <a:ext cx="13976350" cy="10287000"/>
            </a:xfrm>
            <a:custGeom>
              <a:avLst/>
              <a:gdLst/>
              <a:ahLst/>
              <a:cxnLst/>
              <a:rect l="l" t="t" r="r" b="b"/>
              <a:pathLst>
                <a:path w="13976350" h="10287000">
                  <a:moveTo>
                    <a:pt x="13976067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3976067" y="0"/>
                  </a:lnTo>
                  <a:lnTo>
                    <a:pt x="13976067" y="10286999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75429" y="371753"/>
              <a:ext cx="5415280" cy="1314450"/>
            </a:xfrm>
            <a:custGeom>
              <a:avLst/>
              <a:gdLst/>
              <a:ahLst/>
              <a:cxnLst/>
              <a:rect l="l" t="t" r="r" b="b"/>
              <a:pathLst>
                <a:path w="5415280" h="1314450">
                  <a:moveTo>
                    <a:pt x="4758029" y="1313893"/>
                  </a:moveTo>
                  <a:lnTo>
                    <a:pt x="656946" y="1313893"/>
                  </a:lnTo>
                  <a:lnTo>
                    <a:pt x="604927" y="1311831"/>
                  </a:lnTo>
                  <a:lnTo>
                    <a:pt x="553557" y="1305709"/>
                  </a:lnTo>
                  <a:lnTo>
                    <a:pt x="503056" y="1295616"/>
                  </a:lnTo>
                  <a:lnTo>
                    <a:pt x="453644" y="1281645"/>
                  </a:lnTo>
                  <a:lnTo>
                    <a:pt x="405544" y="1263886"/>
                  </a:lnTo>
                  <a:lnTo>
                    <a:pt x="358974" y="1242431"/>
                  </a:lnTo>
                  <a:lnTo>
                    <a:pt x="314155" y="1217371"/>
                  </a:lnTo>
                  <a:lnTo>
                    <a:pt x="271309" y="1188798"/>
                  </a:lnTo>
                  <a:lnTo>
                    <a:pt x="230655" y="1156803"/>
                  </a:lnTo>
                  <a:lnTo>
                    <a:pt x="192415" y="1121478"/>
                  </a:lnTo>
                  <a:lnTo>
                    <a:pt x="157089" y="1083237"/>
                  </a:lnTo>
                  <a:lnTo>
                    <a:pt x="125094" y="1042583"/>
                  </a:lnTo>
                  <a:lnTo>
                    <a:pt x="96521" y="999737"/>
                  </a:lnTo>
                  <a:lnTo>
                    <a:pt x="71462" y="954919"/>
                  </a:lnTo>
                  <a:lnTo>
                    <a:pt x="50007" y="908349"/>
                  </a:lnTo>
                  <a:lnTo>
                    <a:pt x="32248" y="860248"/>
                  </a:lnTo>
                  <a:lnTo>
                    <a:pt x="18276" y="810837"/>
                  </a:lnTo>
                  <a:lnTo>
                    <a:pt x="8183" y="760336"/>
                  </a:lnTo>
                  <a:lnTo>
                    <a:pt x="2061" y="708965"/>
                  </a:lnTo>
                  <a:lnTo>
                    <a:pt x="0" y="656946"/>
                  </a:lnTo>
                  <a:lnTo>
                    <a:pt x="2061" y="604927"/>
                  </a:lnTo>
                  <a:lnTo>
                    <a:pt x="8183" y="553557"/>
                  </a:lnTo>
                  <a:lnTo>
                    <a:pt x="18276" y="503056"/>
                  </a:lnTo>
                  <a:lnTo>
                    <a:pt x="32248" y="453644"/>
                  </a:lnTo>
                  <a:lnTo>
                    <a:pt x="50007" y="405544"/>
                  </a:lnTo>
                  <a:lnTo>
                    <a:pt x="71462" y="358974"/>
                  </a:lnTo>
                  <a:lnTo>
                    <a:pt x="96521" y="314155"/>
                  </a:lnTo>
                  <a:lnTo>
                    <a:pt x="125094" y="271309"/>
                  </a:lnTo>
                  <a:lnTo>
                    <a:pt x="157089" y="230655"/>
                  </a:lnTo>
                  <a:lnTo>
                    <a:pt x="192415" y="192415"/>
                  </a:lnTo>
                  <a:lnTo>
                    <a:pt x="230655" y="157089"/>
                  </a:lnTo>
                  <a:lnTo>
                    <a:pt x="271309" y="125094"/>
                  </a:lnTo>
                  <a:lnTo>
                    <a:pt x="314155" y="96521"/>
                  </a:lnTo>
                  <a:lnTo>
                    <a:pt x="358974" y="71462"/>
                  </a:lnTo>
                  <a:lnTo>
                    <a:pt x="405544" y="50007"/>
                  </a:lnTo>
                  <a:lnTo>
                    <a:pt x="453644" y="32248"/>
                  </a:lnTo>
                  <a:lnTo>
                    <a:pt x="503056" y="18276"/>
                  </a:lnTo>
                  <a:lnTo>
                    <a:pt x="553557" y="8183"/>
                  </a:lnTo>
                  <a:lnTo>
                    <a:pt x="604927" y="2061"/>
                  </a:lnTo>
                  <a:lnTo>
                    <a:pt x="656946" y="0"/>
                  </a:lnTo>
                  <a:lnTo>
                    <a:pt x="4758029" y="0"/>
                  </a:lnTo>
                  <a:lnTo>
                    <a:pt x="4810048" y="2061"/>
                  </a:lnTo>
                  <a:lnTo>
                    <a:pt x="4861418" y="8183"/>
                  </a:lnTo>
                  <a:lnTo>
                    <a:pt x="4911919" y="18276"/>
                  </a:lnTo>
                  <a:lnTo>
                    <a:pt x="4961330" y="32248"/>
                  </a:lnTo>
                  <a:lnTo>
                    <a:pt x="5009431" y="50007"/>
                  </a:lnTo>
                  <a:lnTo>
                    <a:pt x="5056001" y="71462"/>
                  </a:lnTo>
                  <a:lnTo>
                    <a:pt x="5100820" y="96521"/>
                  </a:lnTo>
                  <a:lnTo>
                    <a:pt x="5143666" y="125094"/>
                  </a:lnTo>
                  <a:lnTo>
                    <a:pt x="5184320" y="157089"/>
                  </a:lnTo>
                  <a:lnTo>
                    <a:pt x="5222560" y="192415"/>
                  </a:lnTo>
                  <a:lnTo>
                    <a:pt x="5257886" y="230655"/>
                  </a:lnTo>
                  <a:lnTo>
                    <a:pt x="5289881" y="271309"/>
                  </a:lnTo>
                  <a:lnTo>
                    <a:pt x="5318454" y="314155"/>
                  </a:lnTo>
                  <a:lnTo>
                    <a:pt x="5343513" y="358974"/>
                  </a:lnTo>
                  <a:lnTo>
                    <a:pt x="5364968" y="405544"/>
                  </a:lnTo>
                  <a:lnTo>
                    <a:pt x="5382727" y="453644"/>
                  </a:lnTo>
                  <a:lnTo>
                    <a:pt x="5396699" y="503056"/>
                  </a:lnTo>
                  <a:lnTo>
                    <a:pt x="5406792" y="553557"/>
                  </a:lnTo>
                  <a:lnTo>
                    <a:pt x="5412914" y="604927"/>
                  </a:lnTo>
                  <a:lnTo>
                    <a:pt x="5414676" y="649400"/>
                  </a:lnTo>
                  <a:lnTo>
                    <a:pt x="5414676" y="664492"/>
                  </a:lnTo>
                  <a:lnTo>
                    <a:pt x="5412914" y="708965"/>
                  </a:lnTo>
                  <a:lnTo>
                    <a:pt x="5406792" y="760336"/>
                  </a:lnTo>
                  <a:lnTo>
                    <a:pt x="5396699" y="810837"/>
                  </a:lnTo>
                  <a:lnTo>
                    <a:pt x="5382727" y="860248"/>
                  </a:lnTo>
                  <a:lnTo>
                    <a:pt x="5364968" y="908349"/>
                  </a:lnTo>
                  <a:lnTo>
                    <a:pt x="5343513" y="954919"/>
                  </a:lnTo>
                  <a:lnTo>
                    <a:pt x="5318454" y="999737"/>
                  </a:lnTo>
                  <a:lnTo>
                    <a:pt x="5289881" y="1042583"/>
                  </a:lnTo>
                  <a:lnTo>
                    <a:pt x="5257886" y="1083237"/>
                  </a:lnTo>
                  <a:lnTo>
                    <a:pt x="5222560" y="1121478"/>
                  </a:lnTo>
                  <a:lnTo>
                    <a:pt x="5184320" y="1156803"/>
                  </a:lnTo>
                  <a:lnTo>
                    <a:pt x="5143666" y="1188798"/>
                  </a:lnTo>
                  <a:lnTo>
                    <a:pt x="5100820" y="1217371"/>
                  </a:lnTo>
                  <a:lnTo>
                    <a:pt x="5056001" y="1242431"/>
                  </a:lnTo>
                  <a:lnTo>
                    <a:pt x="5009431" y="1263886"/>
                  </a:lnTo>
                  <a:lnTo>
                    <a:pt x="4961330" y="1281645"/>
                  </a:lnTo>
                  <a:lnTo>
                    <a:pt x="4911919" y="1295616"/>
                  </a:lnTo>
                  <a:lnTo>
                    <a:pt x="4861418" y="1305709"/>
                  </a:lnTo>
                  <a:lnTo>
                    <a:pt x="4810048" y="1311831"/>
                  </a:lnTo>
                  <a:lnTo>
                    <a:pt x="4758029" y="1313893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75431" y="371751"/>
              <a:ext cx="5415280" cy="1314450"/>
            </a:xfrm>
            <a:custGeom>
              <a:avLst/>
              <a:gdLst/>
              <a:ahLst/>
              <a:cxnLst/>
              <a:rect l="l" t="t" r="r" b="b"/>
              <a:pathLst>
                <a:path w="5415280" h="1314450">
                  <a:moveTo>
                    <a:pt x="656998" y="2"/>
                  </a:moveTo>
                  <a:lnTo>
                    <a:pt x="4757960" y="2"/>
                  </a:lnTo>
                  <a:lnTo>
                    <a:pt x="4809979" y="2055"/>
                  </a:lnTo>
                  <a:lnTo>
                    <a:pt x="4861349" y="8172"/>
                  </a:lnTo>
                  <a:lnTo>
                    <a:pt x="4911851" y="18259"/>
                  </a:lnTo>
                  <a:lnTo>
                    <a:pt x="4961264" y="32226"/>
                  </a:lnTo>
                  <a:lnTo>
                    <a:pt x="5009368" y="49980"/>
                  </a:lnTo>
                  <a:lnTo>
                    <a:pt x="5055941" y="71431"/>
                  </a:lnTo>
                  <a:lnTo>
                    <a:pt x="5100763" y="96487"/>
                  </a:lnTo>
                  <a:lnTo>
                    <a:pt x="5143614" y="125057"/>
                  </a:lnTo>
                  <a:lnTo>
                    <a:pt x="5184273" y="157049"/>
                  </a:lnTo>
                  <a:lnTo>
                    <a:pt x="5222519" y="192373"/>
                  </a:lnTo>
                  <a:lnTo>
                    <a:pt x="5257850" y="230613"/>
                  </a:lnTo>
                  <a:lnTo>
                    <a:pt x="5289850" y="271267"/>
                  </a:lnTo>
                  <a:lnTo>
                    <a:pt x="5318428" y="314115"/>
                  </a:lnTo>
                  <a:lnTo>
                    <a:pt x="5343493" y="358935"/>
                  </a:lnTo>
                  <a:lnTo>
                    <a:pt x="5364953" y="405507"/>
                  </a:lnTo>
                  <a:lnTo>
                    <a:pt x="5382716" y="453612"/>
                  </a:lnTo>
                  <a:lnTo>
                    <a:pt x="5396691" y="503027"/>
                  </a:lnTo>
                  <a:lnTo>
                    <a:pt x="5406787" y="553533"/>
                  </a:lnTo>
                  <a:lnTo>
                    <a:pt x="5412912" y="604908"/>
                  </a:lnTo>
                  <a:lnTo>
                    <a:pt x="5414975" y="656932"/>
                  </a:lnTo>
                  <a:lnTo>
                    <a:pt x="5412914" y="708957"/>
                  </a:lnTo>
                  <a:lnTo>
                    <a:pt x="5406791" y="760333"/>
                  </a:lnTo>
                  <a:lnTo>
                    <a:pt x="5396697" y="810839"/>
                  </a:lnTo>
                  <a:lnTo>
                    <a:pt x="5382724" y="860255"/>
                  </a:lnTo>
                  <a:lnTo>
                    <a:pt x="5364962" y="908361"/>
                  </a:lnTo>
                  <a:lnTo>
                    <a:pt x="5343504" y="954935"/>
                  </a:lnTo>
                  <a:lnTo>
                    <a:pt x="5318440" y="999757"/>
                  </a:lnTo>
                  <a:lnTo>
                    <a:pt x="5289862" y="1042607"/>
                  </a:lnTo>
                  <a:lnTo>
                    <a:pt x="5257862" y="1083263"/>
                  </a:lnTo>
                  <a:lnTo>
                    <a:pt x="5222532" y="1121505"/>
                  </a:lnTo>
                  <a:lnTo>
                    <a:pt x="5184286" y="1156831"/>
                  </a:lnTo>
                  <a:lnTo>
                    <a:pt x="5143626" y="1188826"/>
                  </a:lnTo>
                  <a:lnTo>
                    <a:pt x="5100775" y="1217397"/>
                  </a:lnTo>
                  <a:lnTo>
                    <a:pt x="5055951" y="1242455"/>
                  </a:lnTo>
                  <a:lnTo>
                    <a:pt x="5009376" y="1263907"/>
                  </a:lnTo>
                  <a:lnTo>
                    <a:pt x="4961271" y="1281663"/>
                  </a:lnTo>
                  <a:lnTo>
                    <a:pt x="4911856" y="1295630"/>
                  </a:lnTo>
                  <a:lnTo>
                    <a:pt x="4861352" y="1305719"/>
                  </a:lnTo>
                  <a:lnTo>
                    <a:pt x="4809979" y="1311836"/>
                  </a:lnTo>
                  <a:lnTo>
                    <a:pt x="4757960" y="1313895"/>
                  </a:lnTo>
                  <a:lnTo>
                    <a:pt x="656997" y="1313897"/>
                  </a:lnTo>
                  <a:lnTo>
                    <a:pt x="604976" y="1311839"/>
                  </a:lnTo>
                  <a:lnTo>
                    <a:pt x="553602" y="1305720"/>
                  </a:lnTo>
                  <a:lnTo>
                    <a:pt x="503098" y="1295630"/>
                  </a:lnTo>
                  <a:lnTo>
                    <a:pt x="453683" y="1281661"/>
                  </a:lnTo>
                  <a:lnTo>
                    <a:pt x="405578" y="1263904"/>
                  </a:lnTo>
                  <a:lnTo>
                    <a:pt x="359004" y="1242450"/>
                  </a:lnTo>
                  <a:lnTo>
                    <a:pt x="314182" y="1217391"/>
                  </a:lnTo>
                  <a:lnTo>
                    <a:pt x="271331" y="1188818"/>
                  </a:lnTo>
                  <a:lnTo>
                    <a:pt x="230673" y="1156822"/>
                  </a:lnTo>
                  <a:lnTo>
                    <a:pt x="192428" y="1121495"/>
                  </a:lnTo>
                  <a:lnTo>
                    <a:pt x="157099" y="1083252"/>
                  </a:lnTo>
                  <a:lnTo>
                    <a:pt x="125100" y="1042596"/>
                  </a:lnTo>
                  <a:lnTo>
                    <a:pt x="96524" y="999746"/>
                  </a:lnTo>
                  <a:lnTo>
                    <a:pt x="71462" y="954924"/>
                  </a:lnTo>
                  <a:lnTo>
                    <a:pt x="50006" y="908350"/>
                  </a:lnTo>
                  <a:lnTo>
                    <a:pt x="32245" y="860245"/>
                  </a:lnTo>
                  <a:lnTo>
                    <a:pt x="18273" y="810830"/>
                  </a:lnTo>
                  <a:lnTo>
                    <a:pt x="8181" y="760324"/>
                  </a:lnTo>
                  <a:lnTo>
                    <a:pt x="2059" y="708949"/>
                  </a:lnTo>
                  <a:lnTo>
                    <a:pt x="0" y="656926"/>
                  </a:lnTo>
                  <a:lnTo>
                    <a:pt x="2063" y="604903"/>
                  </a:lnTo>
                  <a:lnTo>
                    <a:pt x="8188" y="553529"/>
                  </a:lnTo>
                  <a:lnTo>
                    <a:pt x="18284" y="503025"/>
                  </a:lnTo>
                  <a:lnTo>
                    <a:pt x="32260" y="453611"/>
                  </a:lnTo>
                  <a:lnTo>
                    <a:pt x="50023" y="405509"/>
                  </a:lnTo>
                  <a:lnTo>
                    <a:pt x="71482" y="358938"/>
                  </a:lnTo>
                  <a:lnTo>
                    <a:pt x="96546" y="314119"/>
                  </a:lnTo>
                  <a:lnTo>
                    <a:pt x="125124" y="271273"/>
                  </a:lnTo>
                  <a:lnTo>
                    <a:pt x="157123" y="230620"/>
                  </a:lnTo>
                  <a:lnTo>
                    <a:pt x="192453" y="192381"/>
                  </a:lnTo>
                  <a:lnTo>
                    <a:pt x="230697" y="157057"/>
                  </a:lnTo>
                  <a:lnTo>
                    <a:pt x="271354" y="125065"/>
                  </a:lnTo>
                  <a:lnTo>
                    <a:pt x="314204" y="96496"/>
                  </a:lnTo>
                  <a:lnTo>
                    <a:pt x="359025" y="71440"/>
                  </a:lnTo>
                  <a:lnTo>
                    <a:pt x="405596" y="49989"/>
                  </a:lnTo>
                  <a:lnTo>
                    <a:pt x="453698" y="32234"/>
                  </a:lnTo>
                  <a:lnTo>
                    <a:pt x="503110" y="18267"/>
                  </a:lnTo>
                  <a:lnTo>
                    <a:pt x="553611" y="8179"/>
                  </a:lnTo>
                  <a:lnTo>
                    <a:pt x="604981" y="2061"/>
                  </a:lnTo>
                  <a:lnTo>
                    <a:pt x="656998" y="0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090430" y="0"/>
              <a:ext cx="3197860" cy="2061210"/>
            </a:xfrm>
            <a:custGeom>
              <a:avLst/>
              <a:gdLst/>
              <a:ahLst/>
              <a:cxnLst/>
              <a:rect l="l" t="t" r="r" b="b"/>
              <a:pathLst>
                <a:path w="3197859" h="2061210">
                  <a:moveTo>
                    <a:pt x="3197569" y="123580"/>
                  </a:moveTo>
                  <a:lnTo>
                    <a:pt x="1899431" y="123580"/>
                  </a:lnTo>
                  <a:lnTo>
                    <a:pt x="1893122" y="174801"/>
                  </a:lnTo>
                  <a:lnTo>
                    <a:pt x="1885110" y="225699"/>
                  </a:lnTo>
                  <a:lnTo>
                    <a:pt x="1875569" y="276307"/>
                  </a:lnTo>
                  <a:lnTo>
                    <a:pt x="1864672" y="326657"/>
                  </a:lnTo>
                  <a:lnTo>
                    <a:pt x="1852591" y="376781"/>
                  </a:lnTo>
                  <a:lnTo>
                    <a:pt x="1839501" y="426713"/>
                  </a:lnTo>
                  <a:lnTo>
                    <a:pt x="1825573" y="476485"/>
                  </a:lnTo>
                  <a:lnTo>
                    <a:pt x="1810981" y="526130"/>
                  </a:lnTo>
                  <a:lnTo>
                    <a:pt x="1795897" y="575680"/>
                  </a:lnTo>
                  <a:lnTo>
                    <a:pt x="1780496" y="625169"/>
                  </a:lnTo>
                  <a:lnTo>
                    <a:pt x="1749431" y="724092"/>
                  </a:lnTo>
                  <a:lnTo>
                    <a:pt x="1734114" y="773592"/>
                  </a:lnTo>
                  <a:lnTo>
                    <a:pt x="1719171" y="823160"/>
                  </a:lnTo>
                  <a:lnTo>
                    <a:pt x="1704774" y="872831"/>
                  </a:lnTo>
                  <a:lnTo>
                    <a:pt x="1691932" y="919684"/>
                  </a:lnTo>
                  <a:lnTo>
                    <a:pt x="1679873" y="966952"/>
                  </a:lnTo>
                  <a:lnTo>
                    <a:pt x="1668741" y="1014570"/>
                  </a:lnTo>
                  <a:lnTo>
                    <a:pt x="1658679" y="1062471"/>
                  </a:lnTo>
                  <a:lnTo>
                    <a:pt x="1649830" y="1110592"/>
                  </a:lnTo>
                  <a:lnTo>
                    <a:pt x="1642339" y="1158867"/>
                  </a:lnTo>
                  <a:lnTo>
                    <a:pt x="1636347" y="1207230"/>
                  </a:lnTo>
                  <a:lnTo>
                    <a:pt x="1632000" y="1255617"/>
                  </a:lnTo>
                  <a:lnTo>
                    <a:pt x="1629441" y="1303962"/>
                  </a:lnTo>
                  <a:lnTo>
                    <a:pt x="1628812" y="1352200"/>
                  </a:lnTo>
                  <a:lnTo>
                    <a:pt x="1630257" y="1400266"/>
                  </a:lnTo>
                  <a:lnTo>
                    <a:pt x="1633920" y="1448095"/>
                  </a:lnTo>
                  <a:lnTo>
                    <a:pt x="1639944" y="1495621"/>
                  </a:lnTo>
                  <a:lnTo>
                    <a:pt x="1648472" y="1542779"/>
                  </a:lnTo>
                  <a:lnTo>
                    <a:pt x="1659649" y="1589505"/>
                  </a:lnTo>
                  <a:lnTo>
                    <a:pt x="1673617" y="1635732"/>
                  </a:lnTo>
                  <a:lnTo>
                    <a:pt x="1690838" y="1681202"/>
                  </a:lnTo>
                  <a:lnTo>
                    <a:pt x="1711539" y="1725501"/>
                  </a:lnTo>
                  <a:lnTo>
                    <a:pt x="1735516" y="1768335"/>
                  </a:lnTo>
                  <a:lnTo>
                    <a:pt x="1762563" y="1809410"/>
                  </a:lnTo>
                  <a:lnTo>
                    <a:pt x="1792476" y="1848431"/>
                  </a:lnTo>
                  <a:lnTo>
                    <a:pt x="1825049" y="1885105"/>
                  </a:lnTo>
                  <a:lnTo>
                    <a:pt x="1860077" y="1919137"/>
                  </a:lnTo>
                  <a:lnTo>
                    <a:pt x="1897354" y="1950233"/>
                  </a:lnTo>
                  <a:lnTo>
                    <a:pt x="1936677" y="1978098"/>
                  </a:lnTo>
                  <a:lnTo>
                    <a:pt x="1977838" y="2002439"/>
                  </a:lnTo>
                  <a:lnTo>
                    <a:pt x="2020635" y="2022960"/>
                  </a:lnTo>
                  <a:lnTo>
                    <a:pt x="2064860" y="2039369"/>
                  </a:lnTo>
                  <a:lnTo>
                    <a:pt x="2110310" y="2051369"/>
                  </a:lnTo>
                  <a:lnTo>
                    <a:pt x="2156778" y="2058668"/>
                  </a:lnTo>
                  <a:lnTo>
                    <a:pt x="2204060" y="2060971"/>
                  </a:lnTo>
                  <a:lnTo>
                    <a:pt x="2251950" y="2057984"/>
                  </a:lnTo>
                  <a:lnTo>
                    <a:pt x="2299514" y="2049793"/>
                  </a:lnTo>
                  <a:lnTo>
                    <a:pt x="2345491" y="2036920"/>
                  </a:lnTo>
                  <a:lnTo>
                    <a:pt x="2389917" y="2019775"/>
                  </a:lnTo>
                  <a:lnTo>
                    <a:pt x="2432826" y="1998769"/>
                  </a:lnTo>
                  <a:lnTo>
                    <a:pt x="2474250" y="1974314"/>
                  </a:lnTo>
                  <a:lnTo>
                    <a:pt x="2514225" y="1946820"/>
                  </a:lnTo>
                  <a:lnTo>
                    <a:pt x="2552785" y="1916699"/>
                  </a:lnTo>
                  <a:lnTo>
                    <a:pt x="2589962" y="1884362"/>
                  </a:lnTo>
                  <a:lnTo>
                    <a:pt x="2625792" y="1850219"/>
                  </a:lnTo>
                  <a:lnTo>
                    <a:pt x="2660309" y="1814683"/>
                  </a:lnTo>
                  <a:lnTo>
                    <a:pt x="2693546" y="1778164"/>
                  </a:lnTo>
                  <a:lnTo>
                    <a:pt x="2725537" y="1741073"/>
                  </a:lnTo>
                  <a:lnTo>
                    <a:pt x="2758157" y="1701731"/>
                  </a:lnTo>
                  <a:lnTo>
                    <a:pt x="2790139" y="1661862"/>
                  </a:lnTo>
                  <a:lnTo>
                    <a:pt x="2821475" y="1621480"/>
                  </a:lnTo>
                  <a:lnTo>
                    <a:pt x="2852158" y="1580593"/>
                  </a:lnTo>
                  <a:lnTo>
                    <a:pt x="2882181" y="1539215"/>
                  </a:lnTo>
                  <a:lnTo>
                    <a:pt x="2911536" y="1497357"/>
                  </a:lnTo>
                  <a:lnTo>
                    <a:pt x="2940216" y="1455029"/>
                  </a:lnTo>
                  <a:lnTo>
                    <a:pt x="2968215" y="1412244"/>
                  </a:lnTo>
                  <a:lnTo>
                    <a:pt x="2995523" y="1369013"/>
                  </a:lnTo>
                  <a:lnTo>
                    <a:pt x="3022135" y="1325347"/>
                  </a:lnTo>
                  <a:lnTo>
                    <a:pt x="3048043" y="1281257"/>
                  </a:lnTo>
                  <a:lnTo>
                    <a:pt x="3073240" y="1236756"/>
                  </a:lnTo>
                  <a:lnTo>
                    <a:pt x="3097718" y="1191854"/>
                  </a:lnTo>
                  <a:lnTo>
                    <a:pt x="3121471" y="1146563"/>
                  </a:lnTo>
                  <a:lnTo>
                    <a:pt x="3144490" y="1100894"/>
                  </a:lnTo>
                  <a:lnTo>
                    <a:pt x="3166770" y="1054859"/>
                  </a:lnTo>
                  <a:lnTo>
                    <a:pt x="3188301" y="1008469"/>
                  </a:lnTo>
                  <a:lnTo>
                    <a:pt x="3197569" y="987622"/>
                  </a:lnTo>
                  <a:lnTo>
                    <a:pt x="3197569" y="123580"/>
                  </a:lnTo>
                  <a:close/>
                </a:path>
                <a:path w="3197859" h="2061210">
                  <a:moveTo>
                    <a:pt x="3197569" y="1010865"/>
                  </a:moveTo>
                  <a:lnTo>
                    <a:pt x="3181666" y="1061240"/>
                  </a:lnTo>
                  <a:lnTo>
                    <a:pt x="3166777" y="1110592"/>
                  </a:lnTo>
                  <a:lnTo>
                    <a:pt x="3152750" y="1160013"/>
                  </a:lnTo>
                  <a:lnTo>
                    <a:pt x="3139741" y="1209690"/>
                  </a:lnTo>
                  <a:lnTo>
                    <a:pt x="3127981" y="1259549"/>
                  </a:lnTo>
                  <a:lnTo>
                    <a:pt x="3117684" y="1309580"/>
                  </a:lnTo>
                  <a:lnTo>
                    <a:pt x="3109062" y="1359775"/>
                  </a:lnTo>
                  <a:lnTo>
                    <a:pt x="3102328" y="1410124"/>
                  </a:lnTo>
                  <a:lnTo>
                    <a:pt x="3097695" y="1460619"/>
                  </a:lnTo>
                  <a:lnTo>
                    <a:pt x="3095376" y="1511250"/>
                  </a:lnTo>
                  <a:lnTo>
                    <a:pt x="3095490" y="1539215"/>
                  </a:lnTo>
                  <a:lnTo>
                    <a:pt x="3095583" y="1562008"/>
                  </a:lnTo>
                  <a:lnTo>
                    <a:pt x="3098530" y="1612884"/>
                  </a:lnTo>
                  <a:lnTo>
                    <a:pt x="3104256" y="1660448"/>
                  </a:lnTo>
                  <a:lnTo>
                    <a:pt x="3113201" y="1707844"/>
                  </a:lnTo>
                  <a:lnTo>
                    <a:pt x="3125300" y="1754737"/>
                  </a:lnTo>
                  <a:lnTo>
                    <a:pt x="3140489" y="1800792"/>
                  </a:lnTo>
                  <a:lnTo>
                    <a:pt x="3158701" y="1845677"/>
                  </a:lnTo>
                  <a:lnTo>
                    <a:pt x="3179873" y="1889055"/>
                  </a:lnTo>
                  <a:lnTo>
                    <a:pt x="3197569" y="1919598"/>
                  </a:lnTo>
                  <a:lnTo>
                    <a:pt x="3197569" y="1010865"/>
                  </a:lnTo>
                  <a:close/>
                </a:path>
                <a:path w="3197859" h="2061210">
                  <a:moveTo>
                    <a:pt x="3197569" y="0"/>
                  </a:moveTo>
                  <a:lnTo>
                    <a:pt x="0" y="0"/>
                  </a:lnTo>
                  <a:lnTo>
                    <a:pt x="3647" y="15908"/>
                  </a:lnTo>
                  <a:lnTo>
                    <a:pt x="16664" y="64922"/>
                  </a:lnTo>
                  <a:lnTo>
                    <a:pt x="31360" y="113458"/>
                  </a:lnTo>
                  <a:lnTo>
                    <a:pt x="47733" y="161460"/>
                  </a:lnTo>
                  <a:lnTo>
                    <a:pt x="65781" y="208869"/>
                  </a:lnTo>
                  <a:lnTo>
                    <a:pt x="85501" y="255626"/>
                  </a:lnTo>
                  <a:lnTo>
                    <a:pt x="106564" y="300936"/>
                  </a:lnTo>
                  <a:lnTo>
                    <a:pt x="129463" y="345484"/>
                  </a:lnTo>
                  <a:lnTo>
                    <a:pt x="154299" y="388991"/>
                  </a:lnTo>
                  <a:lnTo>
                    <a:pt x="181172" y="431180"/>
                  </a:lnTo>
                  <a:lnTo>
                    <a:pt x="210182" y="471771"/>
                  </a:lnTo>
                  <a:lnTo>
                    <a:pt x="241429" y="510487"/>
                  </a:lnTo>
                  <a:lnTo>
                    <a:pt x="275013" y="547049"/>
                  </a:lnTo>
                  <a:lnTo>
                    <a:pt x="311034" y="581178"/>
                  </a:lnTo>
                  <a:lnTo>
                    <a:pt x="349593" y="612596"/>
                  </a:lnTo>
                  <a:lnTo>
                    <a:pt x="390016" y="640567"/>
                  </a:lnTo>
                  <a:lnTo>
                    <a:pt x="432140" y="665090"/>
                  </a:lnTo>
                  <a:lnTo>
                    <a:pt x="475791" y="686253"/>
                  </a:lnTo>
                  <a:lnTo>
                    <a:pt x="520797" y="704142"/>
                  </a:lnTo>
                  <a:lnTo>
                    <a:pt x="566985" y="718843"/>
                  </a:lnTo>
                  <a:lnTo>
                    <a:pt x="614180" y="730443"/>
                  </a:lnTo>
                  <a:lnTo>
                    <a:pt x="662211" y="739028"/>
                  </a:lnTo>
                  <a:lnTo>
                    <a:pt x="710904" y="744684"/>
                  </a:lnTo>
                  <a:lnTo>
                    <a:pt x="761106" y="747557"/>
                  </a:lnTo>
                  <a:lnTo>
                    <a:pt x="809585" y="747557"/>
                  </a:lnTo>
                  <a:lnTo>
                    <a:pt x="859226" y="744946"/>
                  </a:lnTo>
                  <a:lnTo>
                    <a:pt x="908837" y="739752"/>
                  </a:lnTo>
                  <a:lnTo>
                    <a:pt x="958244" y="732061"/>
                  </a:lnTo>
                  <a:lnTo>
                    <a:pt x="1007275" y="721960"/>
                  </a:lnTo>
                  <a:lnTo>
                    <a:pt x="1055757" y="709536"/>
                  </a:lnTo>
                  <a:lnTo>
                    <a:pt x="1103516" y="694874"/>
                  </a:lnTo>
                  <a:lnTo>
                    <a:pt x="1150379" y="678061"/>
                  </a:lnTo>
                  <a:lnTo>
                    <a:pt x="1196173" y="659183"/>
                  </a:lnTo>
                  <a:lnTo>
                    <a:pt x="1240900" y="638475"/>
                  </a:lnTo>
                  <a:lnTo>
                    <a:pt x="1284707" y="616178"/>
                  </a:lnTo>
                  <a:lnTo>
                    <a:pt x="1327643" y="592391"/>
                  </a:lnTo>
                  <a:lnTo>
                    <a:pt x="1369754" y="567211"/>
                  </a:lnTo>
                  <a:lnTo>
                    <a:pt x="1411088" y="540738"/>
                  </a:lnTo>
                  <a:lnTo>
                    <a:pt x="1451694" y="513070"/>
                  </a:lnTo>
                  <a:lnTo>
                    <a:pt x="1491618" y="484304"/>
                  </a:lnTo>
                  <a:lnTo>
                    <a:pt x="1530908" y="454539"/>
                  </a:lnTo>
                  <a:lnTo>
                    <a:pt x="1569612" y="423874"/>
                  </a:lnTo>
                  <a:lnTo>
                    <a:pt x="1607778" y="392406"/>
                  </a:lnTo>
                  <a:lnTo>
                    <a:pt x="1645452" y="360235"/>
                  </a:lnTo>
                  <a:lnTo>
                    <a:pt x="1682684" y="327457"/>
                  </a:lnTo>
                  <a:lnTo>
                    <a:pt x="1719520" y="294173"/>
                  </a:lnTo>
                  <a:lnTo>
                    <a:pt x="1756008" y="260479"/>
                  </a:lnTo>
                  <a:lnTo>
                    <a:pt x="1792195" y="226475"/>
                  </a:lnTo>
                  <a:lnTo>
                    <a:pt x="1899431" y="123580"/>
                  </a:lnTo>
                  <a:lnTo>
                    <a:pt x="3197569" y="123580"/>
                  </a:lnTo>
                  <a:lnTo>
                    <a:pt x="3197569" y="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049459" y="11871"/>
              <a:ext cx="3239135" cy="2108200"/>
            </a:xfrm>
            <a:custGeom>
              <a:avLst/>
              <a:gdLst/>
              <a:ahLst/>
              <a:cxnLst/>
              <a:rect l="l" t="t" r="r" b="b"/>
              <a:pathLst>
                <a:path w="3239134" h="2108200">
                  <a:moveTo>
                    <a:pt x="2332979" y="2082799"/>
                  </a:moveTo>
                  <a:lnTo>
                    <a:pt x="2140160" y="2082799"/>
                  </a:lnTo>
                  <a:lnTo>
                    <a:pt x="2187154" y="2108199"/>
                  </a:lnTo>
                  <a:lnTo>
                    <a:pt x="2283739" y="2108199"/>
                  </a:lnTo>
                  <a:lnTo>
                    <a:pt x="2332979" y="2082799"/>
                  </a:lnTo>
                  <a:close/>
                </a:path>
                <a:path w="3239134" h="2108200">
                  <a:moveTo>
                    <a:pt x="1919407" y="126999"/>
                  </a:moveTo>
                  <a:lnTo>
                    <a:pt x="1903606" y="126999"/>
                  </a:lnTo>
                  <a:lnTo>
                    <a:pt x="1897315" y="190499"/>
                  </a:lnTo>
                  <a:lnTo>
                    <a:pt x="1892662" y="215899"/>
                  </a:lnTo>
                  <a:lnTo>
                    <a:pt x="1889420" y="241299"/>
                  </a:lnTo>
                  <a:lnTo>
                    <a:pt x="1880082" y="279399"/>
                  </a:lnTo>
                  <a:lnTo>
                    <a:pt x="1869461" y="330199"/>
                  </a:lnTo>
                  <a:lnTo>
                    <a:pt x="1857720" y="393699"/>
                  </a:lnTo>
                  <a:lnTo>
                    <a:pt x="1845019" y="419099"/>
                  </a:lnTo>
                  <a:lnTo>
                    <a:pt x="1831519" y="482599"/>
                  </a:lnTo>
                  <a:lnTo>
                    <a:pt x="1817383" y="507999"/>
                  </a:lnTo>
                  <a:lnTo>
                    <a:pt x="1802770" y="571499"/>
                  </a:lnTo>
                  <a:lnTo>
                    <a:pt x="1787843" y="634999"/>
                  </a:lnTo>
                  <a:lnTo>
                    <a:pt x="1772761" y="660399"/>
                  </a:lnTo>
                  <a:lnTo>
                    <a:pt x="1757688" y="723899"/>
                  </a:lnTo>
                  <a:lnTo>
                    <a:pt x="1742783" y="749299"/>
                  </a:lnTo>
                  <a:lnTo>
                    <a:pt x="1728208" y="812799"/>
                  </a:lnTo>
                  <a:lnTo>
                    <a:pt x="1714124" y="863599"/>
                  </a:lnTo>
                  <a:lnTo>
                    <a:pt x="1700692" y="901699"/>
                  </a:lnTo>
                  <a:lnTo>
                    <a:pt x="1688074" y="952499"/>
                  </a:lnTo>
                  <a:lnTo>
                    <a:pt x="1676430" y="1015999"/>
                  </a:lnTo>
                  <a:lnTo>
                    <a:pt x="1665923" y="1041399"/>
                  </a:lnTo>
                  <a:lnTo>
                    <a:pt x="1656821" y="1104899"/>
                  </a:lnTo>
                  <a:lnTo>
                    <a:pt x="1648981" y="1168399"/>
                  </a:lnTo>
                  <a:lnTo>
                    <a:pt x="1642560" y="1193799"/>
                  </a:lnTo>
                  <a:lnTo>
                    <a:pt x="1637715" y="1257299"/>
                  </a:lnTo>
                  <a:lnTo>
                    <a:pt x="1634601" y="1308099"/>
                  </a:lnTo>
                  <a:lnTo>
                    <a:pt x="1633375" y="1346199"/>
                  </a:lnTo>
                  <a:lnTo>
                    <a:pt x="1634194" y="1396999"/>
                  </a:lnTo>
                  <a:lnTo>
                    <a:pt x="1637214" y="1460499"/>
                  </a:lnTo>
                  <a:lnTo>
                    <a:pt x="1642592" y="1485899"/>
                  </a:lnTo>
                  <a:lnTo>
                    <a:pt x="1650483" y="1549399"/>
                  </a:lnTo>
                  <a:lnTo>
                    <a:pt x="1661046" y="1574799"/>
                  </a:lnTo>
                  <a:lnTo>
                    <a:pt x="1674435" y="1638299"/>
                  </a:lnTo>
                  <a:lnTo>
                    <a:pt x="1690808" y="1701799"/>
                  </a:lnTo>
                  <a:lnTo>
                    <a:pt x="1710322" y="1727199"/>
                  </a:lnTo>
                  <a:lnTo>
                    <a:pt x="1733131" y="1790699"/>
                  </a:lnTo>
                  <a:lnTo>
                    <a:pt x="1759394" y="1816099"/>
                  </a:lnTo>
                  <a:lnTo>
                    <a:pt x="1787556" y="1841499"/>
                  </a:lnTo>
                  <a:lnTo>
                    <a:pt x="1818387" y="1904999"/>
                  </a:lnTo>
                  <a:lnTo>
                    <a:pt x="1851712" y="1930399"/>
                  </a:lnTo>
                  <a:lnTo>
                    <a:pt x="1887356" y="1968499"/>
                  </a:lnTo>
                  <a:lnTo>
                    <a:pt x="1925146" y="1993899"/>
                  </a:lnTo>
                  <a:lnTo>
                    <a:pt x="1964906" y="2019299"/>
                  </a:lnTo>
                  <a:lnTo>
                    <a:pt x="2006462" y="2057399"/>
                  </a:lnTo>
                  <a:lnTo>
                    <a:pt x="2049639" y="2057399"/>
                  </a:lnTo>
                  <a:lnTo>
                    <a:pt x="2094263" y="2082799"/>
                  </a:lnTo>
                  <a:lnTo>
                    <a:pt x="2428202" y="2082799"/>
                  </a:lnTo>
                  <a:lnTo>
                    <a:pt x="2473173" y="2057399"/>
                  </a:lnTo>
                  <a:lnTo>
                    <a:pt x="2516469" y="2019299"/>
                  </a:lnTo>
                  <a:lnTo>
                    <a:pt x="2148344" y="2019299"/>
                  </a:lnTo>
                  <a:lnTo>
                    <a:pt x="2102651" y="1993899"/>
                  </a:lnTo>
                  <a:lnTo>
                    <a:pt x="2058621" y="1993899"/>
                  </a:lnTo>
                  <a:lnTo>
                    <a:pt x="2016441" y="1968499"/>
                  </a:lnTo>
                  <a:lnTo>
                    <a:pt x="1976302" y="1930399"/>
                  </a:lnTo>
                  <a:lnTo>
                    <a:pt x="1938390" y="1904999"/>
                  </a:lnTo>
                  <a:lnTo>
                    <a:pt x="1902897" y="1879599"/>
                  </a:lnTo>
                  <a:lnTo>
                    <a:pt x="1870009" y="1841499"/>
                  </a:lnTo>
                  <a:lnTo>
                    <a:pt x="1839916" y="1816099"/>
                  </a:lnTo>
                  <a:lnTo>
                    <a:pt x="1812807" y="1752599"/>
                  </a:lnTo>
                  <a:lnTo>
                    <a:pt x="1788871" y="1727199"/>
                  </a:lnTo>
                  <a:lnTo>
                    <a:pt x="1768296" y="1663699"/>
                  </a:lnTo>
                  <a:lnTo>
                    <a:pt x="1750364" y="1638299"/>
                  </a:lnTo>
                  <a:lnTo>
                    <a:pt x="1735724" y="1574799"/>
                  </a:lnTo>
                  <a:lnTo>
                    <a:pt x="1724193" y="1549399"/>
                  </a:lnTo>
                  <a:lnTo>
                    <a:pt x="1715584" y="1485899"/>
                  </a:lnTo>
                  <a:lnTo>
                    <a:pt x="1709714" y="1460499"/>
                  </a:lnTo>
                  <a:lnTo>
                    <a:pt x="1706398" y="1396999"/>
                  </a:lnTo>
                  <a:lnTo>
                    <a:pt x="1705450" y="1346199"/>
                  </a:lnTo>
                  <a:lnTo>
                    <a:pt x="1706687" y="1308099"/>
                  </a:lnTo>
                  <a:lnTo>
                    <a:pt x="1709923" y="1257299"/>
                  </a:lnTo>
                  <a:lnTo>
                    <a:pt x="1714974" y="1193799"/>
                  </a:lnTo>
                  <a:lnTo>
                    <a:pt x="1721655" y="1168399"/>
                  </a:lnTo>
                  <a:lnTo>
                    <a:pt x="1729781" y="1104899"/>
                  </a:lnTo>
                  <a:lnTo>
                    <a:pt x="1739168" y="1079499"/>
                  </a:lnTo>
                  <a:lnTo>
                    <a:pt x="1749630" y="1015999"/>
                  </a:lnTo>
                  <a:lnTo>
                    <a:pt x="1760984" y="952499"/>
                  </a:lnTo>
                  <a:lnTo>
                    <a:pt x="1773044" y="927099"/>
                  </a:lnTo>
                  <a:lnTo>
                    <a:pt x="1786799" y="863599"/>
                  </a:lnTo>
                  <a:lnTo>
                    <a:pt x="1801144" y="812799"/>
                  </a:lnTo>
                  <a:lnTo>
                    <a:pt x="1815924" y="774699"/>
                  </a:lnTo>
                  <a:lnTo>
                    <a:pt x="1830986" y="723899"/>
                  </a:lnTo>
                  <a:lnTo>
                    <a:pt x="1846174" y="685799"/>
                  </a:lnTo>
                  <a:lnTo>
                    <a:pt x="1861335" y="634999"/>
                  </a:lnTo>
                  <a:lnTo>
                    <a:pt x="1876315" y="571499"/>
                  </a:lnTo>
                  <a:lnTo>
                    <a:pt x="1890958" y="546099"/>
                  </a:lnTo>
                  <a:lnTo>
                    <a:pt x="1905111" y="482599"/>
                  </a:lnTo>
                  <a:lnTo>
                    <a:pt x="1918620" y="419099"/>
                  </a:lnTo>
                  <a:lnTo>
                    <a:pt x="1931330" y="393699"/>
                  </a:lnTo>
                  <a:lnTo>
                    <a:pt x="1943086" y="330199"/>
                  </a:lnTo>
                  <a:lnTo>
                    <a:pt x="1953735" y="279399"/>
                  </a:lnTo>
                  <a:lnTo>
                    <a:pt x="1963122" y="241299"/>
                  </a:lnTo>
                  <a:lnTo>
                    <a:pt x="1967107" y="215899"/>
                  </a:lnTo>
                  <a:lnTo>
                    <a:pt x="1895861" y="215899"/>
                  </a:lnTo>
                  <a:lnTo>
                    <a:pt x="1966810" y="152399"/>
                  </a:lnTo>
                  <a:lnTo>
                    <a:pt x="1951009" y="152399"/>
                  </a:lnTo>
                  <a:lnTo>
                    <a:pt x="1919407" y="126999"/>
                  </a:lnTo>
                  <a:close/>
                </a:path>
                <a:path w="3239134" h="2108200">
                  <a:moveTo>
                    <a:pt x="3238539" y="914399"/>
                  </a:moveTo>
                  <a:lnTo>
                    <a:pt x="3234159" y="927099"/>
                  </a:lnTo>
                  <a:lnTo>
                    <a:pt x="3214184" y="952499"/>
                  </a:lnTo>
                  <a:lnTo>
                    <a:pt x="3193436" y="1015999"/>
                  </a:lnTo>
                  <a:lnTo>
                    <a:pt x="3171920" y="1041399"/>
                  </a:lnTo>
                  <a:lnTo>
                    <a:pt x="3149647" y="1104899"/>
                  </a:lnTo>
                  <a:lnTo>
                    <a:pt x="3126623" y="1130299"/>
                  </a:lnTo>
                  <a:lnTo>
                    <a:pt x="3102856" y="1193799"/>
                  </a:lnTo>
                  <a:lnTo>
                    <a:pt x="3078355" y="1219199"/>
                  </a:lnTo>
                  <a:lnTo>
                    <a:pt x="3053127" y="1282699"/>
                  </a:lnTo>
                  <a:lnTo>
                    <a:pt x="3027181" y="1308099"/>
                  </a:lnTo>
                  <a:lnTo>
                    <a:pt x="3000524" y="1371599"/>
                  </a:lnTo>
                  <a:lnTo>
                    <a:pt x="2973164" y="1396999"/>
                  </a:lnTo>
                  <a:lnTo>
                    <a:pt x="2945110" y="1460499"/>
                  </a:lnTo>
                  <a:lnTo>
                    <a:pt x="2916369" y="1485899"/>
                  </a:lnTo>
                  <a:lnTo>
                    <a:pt x="2886949" y="1523999"/>
                  </a:lnTo>
                  <a:lnTo>
                    <a:pt x="2856858" y="1574799"/>
                  </a:lnTo>
                  <a:lnTo>
                    <a:pt x="2826105" y="1612899"/>
                  </a:lnTo>
                  <a:lnTo>
                    <a:pt x="2794697" y="1663699"/>
                  </a:lnTo>
                  <a:lnTo>
                    <a:pt x="2764932" y="1701799"/>
                  </a:lnTo>
                  <a:lnTo>
                    <a:pt x="2733855" y="1727199"/>
                  </a:lnTo>
                  <a:lnTo>
                    <a:pt x="2701426" y="1752599"/>
                  </a:lnTo>
                  <a:lnTo>
                    <a:pt x="2667605" y="1816099"/>
                  </a:lnTo>
                  <a:lnTo>
                    <a:pt x="2632351" y="1841499"/>
                  </a:lnTo>
                  <a:lnTo>
                    <a:pt x="2595624" y="1879599"/>
                  </a:lnTo>
                  <a:lnTo>
                    <a:pt x="2557384" y="1904999"/>
                  </a:lnTo>
                  <a:lnTo>
                    <a:pt x="2517591" y="1930399"/>
                  </a:lnTo>
                  <a:lnTo>
                    <a:pt x="2476204" y="1968499"/>
                  </a:lnTo>
                  <a:lnTo>
                    <a:pt x="2433184" y="1993899"/>
                  </a:lnTo>
                  <a:lnTo>
                    <a:pt x="2388489" y="1993899"/>
                  </a:lnTo>
                  <a:lnTo>
                    <a:pt x="2342081" y="2019299"/>
                  </a:lnTo>
                  <a:lnTo>
                    <a:pt x="2516469" y="2019299"/>
                  </a:lnTo>
                  <a:lnTo>
                    <a:pt x="2558156" y="1993899"/>
                  </a:lnTo>
                  <a:lnTo>
                    <a:pt x="2598297" y="1968499"/>
                  </a:lnTo>
                  <a:lnTo>
                    <a:pt x="2636957" y="1930399"/>
                  </a:lnTo>
                  <a:lnTo>
                    <a:pt x="2674199" y="1904999"/>
                  </a:lnTo>
                  <a:lnTo>
                    <a:pt x="2710089" y="1879599"/>
                  </a:lnTo>
                  <a:lnTo>
                    <a:pt x="2744691" y="1841499"/>
                  </a:lnTo>
                  <a:lnTo>
                    <a:pt x="2778069" y="1790699"/>
                  </a:lnTo>
                  <a:lnTo>
                    <a:pt x="2810288" y="1752599"/>
                  </a:lnTo>
                  <a:lnTo>
                    <a:pt x="2841411" y="1727199"/>
                  </a:lnTo>
                  <a:lnTo>
                    <a:pt x="2871504" y="1663699"/>
                  </a:lnTo>
                  <a:lnTo>
                    <a:pt x="2900630" y="1638299"/>
                  </a:lnTo>
                  <a:lnTo>
                    <a:pt x="2931217" y="1612899"/>
                  </a:lnTo>
                  <a:lnTo>
                    <a:pt x="2961107" y="1549399"/>
                  </a:lnTo>
                  <a:lnTo>
                    <a:pt x="2990300" y="1523999"/>
                  </a:lnTo>
                  <a:lnTo>
                    <a:pt x="3018795" y="1460499"/>
                  </a:lnTo>
                  <a:lnTo>
                    <a:pt x="3046591" y="1435099"/>
                  </a:lnTo>
                  <a:lnTo>
                    <a:pt x="3073687" y="1396999"/>
                  </a:lnTo>
                  <a:lnTo>
                    <a:pt x="3100083" y="1346199"/>
                  </a:lnTo>
                  <a:lnTo>
                    <a:pt x="3120510" y="1320799"/>
                  </a:lnTo>
                  <a:lnTo>
                    <a:pt x="3121330" y="1308099"/>
                  </a:lnTo>
                  <a:lnTo>
                    <a:pt x="3130951" y="1282699"/>
                  </a:lnTo>
                  <a:lnTo>
                    <a:pt x="3142005" y="1219199"/>
                  </a:lnTo>
                  <a:lnTo>
                    <a:pt x="3154312" y="1168399"/>
                  </a:lnTo>
                  <a:lnTo>
                    <a:pt x="3167690" y="1130299"/>
                  </a:lnTo>
                  <a:lnTo>
                    <a:pt x="3183505" y="1079499"/>
                  </a:lnTo>
                  <a:lnTo>
                    <a:pt x="3200071" y="1015999"/>
                  </a:lnTo>
                  <a:lnTo>
                    <a:pt x="3217138" y="952499"/>
                  </a:lnTo>
                  <a:lnTo>
                    <a:pt x="3234455" y="927099"/>
                  </a:lnTo>
                  <a:lnTo>
                    <a:pt x="3238539" y="927099"/>
                  </a:lnTo>
                  <a:lnTo>
                    <a:pt x="3238539" y="914399"/>
                  </a:lnTo>
                  <a:close/>
                </a:path>
                <a:path w="3239134" h="2108200">
                  <a:moveTo>
                    <a:pt x="3238539" y="1079499"/>
                  </a:moveTo>
                  <a:lnTo>
                    <a:pt x="3221519" y="1104899"/>
                  </a:lnTo>
                  <a:lnTo>
                    <a:pt x="3198640" y="1168399"/>
                  </a:lnTo>
                  <a:lnTo>
                    <a:pt x="3175056" y="1219199"/>
                  </a:lnTo>
                  <a:lnTo>
                    <a:pt x="3150768" y="1257299"/>
                  </a:lnTo>
                  <a:lnTo>
                    <a:pt x="3125777" y="1308099"/>
                  </a:lnTo>
                  <a:lnTo>
                    <a:pt x="3113325" y="1371599"/>
                  </a:lnTo>
                  <a:lnTo>
                    <a:pt x="3107117" y="1435099"/>
                  </a:lnTo>
                  <a:lnTo>
                    <a:pt x="3102886" y="1460499"/>
                  </a:lnTo>
                  <a:lnTo>
                    <a:pt x="3100814" y="1523999"/>
                  </a:lnTo>
                  <a:lnTo>
                    <a:pt x="3101082" y="1574799"/>
                  </a:lnTo>
                  <a:lnTo>
                    <a:pt x="3103872" y="1612899"/>
                  </a:lnTo>
                  <a:lnTo>
                    <a:pt x="3109365" y="1663699"/>
                  </a:lnTo>
                  <a:lnTo>
                    <a:pt x="3117742" y="1727199"/>
                  </a:lnTo>
                  <a:lnTo>
                    <a:pt x="3129184" y="1752599"/>
                  </a:lnTo>
                  <a:lnTo>
                    <a:pt x="3143872" y="1816099"/>
                  </a:lnTo>
                  <a:lnTo>
                    <a:pt x="3161988" y="1841499"/>
                  </a:lnTo>
                  <a:lnTo>
                    <a:pt x="3183714" y="1904999"/>
                  </a:lnTo>
                  <a:lnTo>
                    <a:pt x="3206701" y="1930399"/>
                  </a:lnTo>
                  <a:lnTo>
                    <a:pt x="3232626" y="1993899"/>
                  </a:lnTo>
                  <a:lnTo>
                    <a:pt x="3238539" y="2006599"/>
                  </a:lnTo>
                  <a:lnTo>
                    <a:pt x="3238539" y="1854199"/>
                  </a:lnTo>
                  <a:lnTo>
                    <a:pt x="3226012" y="1816099"/>
                  </a:lnTo>
                  <a:lnTo>
                    <a:pt x="3209719" y="1790699"/>
                  </a:lnTo>
                  <a:lnTo>
                    <a:pt x="3196473" y="1727199"/>
                  </a:lnTo>
                  <a:lnTo>
                    <a:pt x="3185656" y="1701799"/>
                  </a:lnTo>
                  <a:lnTo>
                    <a:pt x="3178088" y="1638299"/>
                  </a:lnTo>
                  <a:lnTo>
                    <a:pt x="3173551" y="1574799"/>
                  </a:lnTo>
                  <a:lnTo>
                    <a:pt x="3171825" y="1549399"/>
                  </a:lnTo>
                  <a:lnTo>
                    <a:pt x="3172692" y="1485899"/>
                  </a:lnTo>
                  <a:lnTo>
                    <a:pt x="3175934" y="1460499"/>
                  </a:lnTo>
                  <a:lnTo>
                    <a:pt x="3181330" y="1396999"/>
                  </a:lnTo>
                  <a:lnTo>
                    <a:pt x="3188663" y="1346199"/>
                  </a:lnTo>
                  <a:lnTo>
                    <a:pt x="3197713" y="1308099"/>
                  </a:lnTo>
                  <a:lnTo>
                    <a:pt x="3208261" y="1257299"/>
                  </a:lnTo>
                  <a:lnTo>
                    <a:pt x="3220089" y="1219199"/>
                  </a:lnTo>
                  <a:lnTo>
                    <a:pt x="3232978" y="1168399"/>
                  </a:lnTo>
                  <a:lnTo>
                    <a:pt x="3238539" y="1142999"/>
                  </a:lnTo>
                  <a:lnTo>
                    <a:pt x="3238539" y="1079499"/>
                  </a:lnTo>
                  <a:close/>
                </a:path>
                <a:path w="3239134" h="2108200">
                  <a:moveTo>
                    <a:pt x="3238539" y="927099"/>
                  </a:moveTo>
                  <a:lnTo>
                    <a:pt x="3234455" y="927099"/>
                  </a:lnTo>
                  <a:lnTo>
                    <a:pt x="3217138" y="952499"/>
                  </a:lnTo>
                  <a:lnTo>
                    <a:pt x="3200071" y="1015999"/>
                  </a:lnTo>
                  <a:lnTo>
                    <a:pt x="3183505" y="1079499"/>
                  </a:lnTo>
                  <a:lnTo>
                    <a:pt x="3167690" y="1130299"/>
                  </a:lnTo>
                  <a:lnTo>
                    <a:pt x="3154312" y="1168399"/>
                  </a:lnTo>
                  <a:lnTo>
                    <a:pt x="3142005" y="1219199"/>
                  </a:lnTo>
                  <a:lnTo>
                    <a:pt x="3130951" y="1282699"/>
                  </a:lnTo>
                  <a:lnTo>
                    <a:pt x="3121330" y="1308099"/>
                  </a:lnTo>
                  <a:lnTo>
                    <a:pt x="3120510" y="1320799"/>
                  </a:lnTo>
                  <a:lnTo>
                    <a:pt x="3125777" y="1308099"/>
                  </a:lnTo>
                  <a:lnTo>
                    <a:pt x="3150768" y="1257299"/>
                  </a:lnTo>
                  <a:lnTo>
                    <a:pt x="3175056" y="1219199"/>
                  </a:lnTo>
                  <a:lnTo>
                    <a:pt x="3198640" y="1168399"/>
                  </a:lnTo>
                  <a:lnTo>
                    <a:pt x="3221519" y="1104899"/>
                  </a:lnTo>
                  <a:lnTo>
                    <a:pt x="3238539" y="1079499"/>
                  </a:lnTo>
                  <a:lnTo>
                    <a:pt x="3238539" y="927099"/>
                  </a:lnTo>
                  <a:close/>
                </a:path>
                <a:path w="3239134" h="2108200">
                  <a:moveTo>
                    <a:pt x="894577" y="774699"/>
                  </a:moveTo>
                  <a:lnTo>
                    <a:pt x="751399" y="774699"/>
                  </a:lnTo>
                  <a:lnTo>
                    <a:pt x="799006" y="812799"/>
                  </a:lnTo>
                  <a:lnTo>
                    <a:pt x="846773" y="812799"/>
                  </a:lnTo>
                  <a:lnTo>
                    <a:pt x="894577" y="774699"/>
                  </a:lnTo>
                  <a:close/>
                </a:path>
                <a:path w="3239134" h="2108200">
                  <a:moveTo>
                    <a:pt x="1083697" y="749299"/>
                  </a:moveTo>
                  <a:lnTo>
                    <a:pt x="565038" y="749299"/>
                  </a:lnTo>
                  <a:lnTo>
                    <a:pt x="610772" y="774699"/>
                  </a:lnTo>
                  <a:lnTo>
                    <a:pt x="1036978" y="774699"/>
                  </a:lnTo>
                  <a:lnTo>
                    <a:pt x="1083697" y="749299"/>
                  </a:lnTo>
                  <a:close/>
                </a:path>
                <a:path w="3239134" h="2108200">
                  <a:moveTo>
                    <a:pt x="74676" y="0"/>
                  </a:moveTo>
                  <a:lnTo>
                    <a:pt x="0" y="0"/>
                  </a:lnTo>
                  <a:lnTo>
                    <a:pt x="8074" y="38099"/>
                  </a:lnTo>
                  <a:lnTo>
                    <a:pt x="19715" y="63499"/>
                  </a:lnTo>
                  <a:lnTo>
                    <a:pt x="32806" y="126999"/>
                  </a:lnTo>
                  <a:lnTo>
                    <a:pt x="47394" y="152399"/>
                  </a:lnTo>
                  <a:lnTo>
                    <a:pt x="63522" y="215899"/>
                  </a:lnTo>
                  <a:lnTo>
                    <a:pt x="81235" y="241299"/>
                  </a:lnTo>
                  <a:lnTo>
                    <a:pt x="100578" y="304799"/>
                  </a:lnTo>
                  <a:lnTo>
                    <a:pt x="121595" y="330199"/>
                  </a:lnTo>
                  <a:lnTo>
                    <a:pt x="144330" y="393699"/>
                  </a:lnTo>
                  <a:lnTo>
                    <a:pt x="168829" y="419099"/>
                  </a:lnTo>
                  <a:lnTo>
                    <a:pt x="195136" y="482599"/>
                  </a:lnTo>
                  <a:lnTo>
                    <a:pt x="223295" y="507999"/>
                  </a:lnTo>
                  <a:lnTo>
                    <a:pt x="253352" y="546099"/>
                  </a:lnTo>
                  <a:lnTo>
                    <a:pt x="285349" y="571499"/>
                  </a:lnTo>
                  <a:lnTo>
                    <a:pt x="319333" y="596899"/>
                  </a:lnTo>
                  <a:lnTo>
                    <a:pt x="355348" y="634999"/>
                  </a:lnTo>
                  <a:lnTo>
                    <a:pt x="393438" y="660399"/>
                  </a:lnTo>
                  <a:lnTo>
                    <a:pt x="433648" y="685799"/>
                  </a:lnTo>
                  <a:lnTo>
                    <a:pt x="476022" y="723899"/>
                  </a:lnTo>
                  <a:lnTo>
                    <a:pt x="520081" y="749299"/>
                  </a:lnTo>
                  <a:lnTo>
                    <a:pt x="1129838" y="749299"/>
                  </a:lnTo>
                  <a:lnTo>
                    <a:pt x="1175276" y="723899"/>
                  </a:lnTo>
                  <a:lnTo>
                    <a:pt x="676576" y="723899"/>
                  </a:lnTo>
                  <a:lnTo>
                    <a:pt x="630356" y="685799"/>
                  </a:lnTo>
                  <a:lnTo>
                    <a:pt x="584984" y="685799"/>
                  </a:lnTo>
                  <a:lnTo>
                    <a:pt x="540636" y="660399"/>
                  </a:lnTo>
                  <a:lnTo>
                    <a:pt x="497487" y="634999"/>
                  </a:lnTo>
                  <a:lnTo>
                    <a:pt x="455713" y="634999"/>
                  </a:lnTo>
                  <a:lnTo>
                    <a:pt x="415489" y="596899"/>
                  </a:lnTo>
                  <a:lnTo>
                    <a:pt x="376018" y="571499"/>
                  </a:lnTo>
                  <a:lnTo>
                    <a:pt x="339409" y="546099"/>
                  </a:lnTo>
                  <a:lnTo>
                    <a:pt x="305520" y="482599"/>
                  </a:lnTo>
                  <a:lnTo>
                    <a:pt x="274207" y="457199"/>
                  </a:lnTo>
                  <a:lnTo>
                    <a:pt x="245328" y="419099"/>
                  </a:lnTo>
                  <a:lnTo>
                    <a:pt x="218741" y="368299"/>
                  </a:lnTo>
                  <a:lnTo>
                    <a:pt x="194303" y="330199"/>
                  </a:lnTo>
                  <a:lnTo>
                    <a:pt x="171871" y="279399"/>
                  </a:lnTo>
                  <a:lnTo>
                    <a:pt x="152167" y="241299"/>
                  </a:lnTo>
                  <a:lnTo>
                    <a:pt x="134009" y="190499"/>
                  </a:lnTo>
                  <a:lnTo>
                    <a:pt x="117404" y="152399"/>
                  </a:lnTo>
                  <a:lnTo>
                    <a:pt x="102360" y="101599"/>
                  </a:lnTo>
                  <a:lnTo>
                    <a:pt x="88883" y="38099"/>
                  </a:lnTo>
                  <a:lnTo>
                    <a:pt x="76982" y="12699"/>
                  </a:lnTo>
                  <a:lnTo>
                    <a:pt x="74676" y="0"/>
                  </a:lnTo>
                  <a:close/>
                </a:path>
                <a:path w="3239134" h="2108200">
                  <a:moveTo>
                    <a:pt x="1263553" y="685799"/>
                  </a:moveTo>
                  <a:lnTo>
                    <a:pt x="1009177" y="685799"/>
                  </a:lnTo>
                  <a:lnTo>
                    <a:pt x="961919" y="723899"/>
                  </a:lnTo>
                  <a:lnTo>
                    <a:pt x="1219889" y="723899"/>
                  </a:lnTo>
                  <a:lnTo>
                    <a:pt x="1263553" y="685799"/>
                  </a:lnTo>
                  <a:close/>
                </a:path>
                <a:path w="3239134" h="2108200">
                  <a:moveTo>
                    <a:pt x="1955238" y="101599"/>
                  </a:moveTo>
                  <a:lnTo>
                    <a:pt x="1914289" y="101599"/>
                  </a:lnTo>
                  <a:lnTo>
                    <a:pt x="1894751" y="126999"/>
                  </a:lnTo>
                  <a:lnTo>
                    <a:pt x="1855786" y="152399"/>
                  </a:lnTo>
                  <a:lnTo>
                    <a:pt x="1836248" y="190499"/>
                  </a:lnTo>
                  <a:lnTo>
                    <a:pt x="1800452" y="215899"/>
                  </a:lnTo>
                  <a:lnTo>
                    <a:pt x="1727615" y="279399"/>
                  </a:lnTo>
                  <a:lnTo>
                    <a:pt x="1690498" y="304799"/>
                  </a:lnTo>
                  <a:lnTo>
                    <a:pt x="1652864" y="368299"/>
                  </a:lnTo>
                  <a:lnTo>
                    <a:pt x="1614674" y="393699"/>
                  </a:lnTo>
                  <a:lnTo>
                    <a:pt x="1575891" y="419099"/>
                  </a:lnTo>
                  <a:lnTo>
                    <a:pt x="1536475" y="457199"/>
                  </a:lnTo>
                  <a:lnTo>
                    <a:pt x="1496388" y="482599"/>
                  </a:lnTo>
                  <a:lnTo>
                    <a:pt x="1455592" y="507999"/>
                  </a:lnTo>
                  <a:lnTo>
                    <a:pt x="1414049" y="546099"/>
                  </a:lnTo>
                  <a:lnTo>
                    <a:pt x="1371719" y="571499"/>
                  </a:lnTo>
                  <a:lnTo>
                    <a:pt x="1328565" y="571499"/>
                  </a:lnTo>
                  <a:lnTo>
                    <a:pt x="1284548" y="596899"/>
                  </a:lnTo>
                  <a:lnTo>
                    <a:pt x="1239630" y="634999"/>
                  </a:lnTo>
                  <a:lnTo>
                    <a:pt x="1193772" y="660399"/>
                  </a:lnTo>
                  <a:lnTo>
                    <a:pt x="1146936" y="660399"/>
                  </a:lnTo>
                  <a:lnTo>
                    <a:pt x="1101861" y="685799"/>
                  </a:lnTo>
                  <a:lnTo>
                    <a:pt x="1308466" y="685799"/>
                  </a:lnTo>
                  <a:lnTo>
                    <a:pt x="1352438" y="660399"/>
                  </a:lnTo>
                  <a:lnTo>
                    <a:pt x="1395517" y="634999"/>
                  </a:lnTo>
                  <a:lnTo>
                    <a:pt x="1437749" y="596899"/>
                  </a:lnTo>
                  <a:lnTo>
                    <a:pt x="1479182" y="571499"/>
                  </a:lnTo>
                  <a:lnTo>
                    <a:pt x="1519864" y="546099"/>
                  </a:lnTo>
                  <a:lnTo>
                    <a:pt x="1559843" y="507999"/>
                  </a:lnTo>
                  <a:lnTo>
                    <a:pt x="1599167" y="482599"/>
                  </a:lnTo>
                  <a:lnTo>
                    <a:pt x="1637882" y="457199"/>
                  </a:lnTo>
                  <a:lnTo>
                    <a:pt x="1676036" y="419099"/>
                  </a:lnTo>
                  <a:lnTo>
                    <a:pt x="1750855" y="368299"/>
                  </a:lnTo>
                  <a:lnTo>
                    <a:pt x="1824002" y="304799"/>
                  </a:lnTo>
                  <a:lnTo>
                    <a:pt x="1860069" y="279399"/>
                  </a:lnTo>
                  <a:lnTo>
                    <a:pt x="1892662" y="215899"/>
                  </a:lnTo>
                  <a:lnTo>
                    <a:pt x="1897315" y="190499"/>
                  </a:lnTo>
                  <a:lnTo>
                    <a:pt x="1903606" y="126999"/>
                  </a:lnTo>
                  <a:lnTo>
                    <a:pt x="1972207" y="126999"/>
                  </a:lnTo>
                  <a:lnTo>
                    <a:pt x="1955238" y="101599"/>
                  </a:lnTo>
                  <a:close/>
                </a:path>
                <a:path w="3239134" h="2108200">
                  <a:moveTo>
                    <a:pt x="1977493" y="126999"/>
                  </a:moveTo>
                  <a:lnTo>
                    <a:pt x="1919407" y="126999"/>
                  </a:lnTo>
                  <a:lnTo>
                    <a:pt x="1951009" y="152399"/>
                  </a:lnTo>
                  <a:lnTo>
                    <a:pt x="1966810" y="152399"/>
                  </a:lnTo>
                  <a:lnTo>
                    <a:pt x="1895861" y="215899"/>
                  </a:lnTo>
                  <a:lnTo>
                    <a:pt x="1967107" y="215899"/>
                  </a:lnTo>
                  <a:lnTo>
                    <a:pt x="1971093" y="190499"/>
                  </a:lnTo>
                  <a:lnTo>
                    <a:pt x="1977493" y="1269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37503" y="2653487"/>
              <a:ext cx="5682983" cy="568298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01634" y="3328846"/>
              <a:ext cx="1561761" cy="128894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0682" y="690660"/>
              <a:ext cx="1637188" cy="6669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5078" y="687958"/>
              <a:ext cx="1217926" cy="631006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 rot="21540000">
            <a:off x="5039976" y="633630"/>
            <a:ext cx="3283018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50"/>
              </a:lnSpc>
            </a:pPr>
            <a:r>
              <a:rPr sz="6500" b="0" spc="425" dirty="0">
                <a:solidFill>
                  <a:srgbClr val="FFFAF5"/>
                </a:solidFill>
                <a:latin typeface="Bookman Old Style"/>
                <a:cs typeface="Bookman Old Style"/>
              </a:rPr>
              <a:t>ILO</a:t>
            </a:r>
            <a:r>
              <a:rPr sz="6500" b="0" spc="715" dirty="0">
                <a:solidFill>
                  <a:srgbClr val="FFFAF5"/>
                </a:solidFill>
                <a:latin typeface="Bookman Old Style"/>
                <a:cs typeface="Bookman Old Style"/>
              </a:rPr>
              <a:t> </a:t>
            </a:r>
            <a:r>
              <a:rPr sz="6500" b="0" spc="-335" dirty="0">
                <a:solidFill>
                  <a:srgbClr val="FFFAF5"/>
                </a:solidFill>
                <a:latin typeface="Bookman Old Style"/>
                <a:cs typeface="Bookman Old Style"/>
              </a:rPr>
              <a:t>3.3</a:t>
            </a:r>
            <a:endParaRPr sz="6500">
              <a:latin typeface="Bookman Old Style"/>
              <a:cs typeface="Bookman Old Styl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15632" y="1723584"/>
            <a:ext cx="11134725" cy="7736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93895" marR="1717039" indent="-2376170">
              <a:lnSpc>
                <a:spcPct val="117400"/>
              </a:lnSpc>
              <a:spcBef>
                <a:spcPts val="95"/>
              </a:spcBef>
            </a:pPr>
            <a:r>
              <a:rPr sz="1650" spc="155" dirty="0">
                <a:solidFill>
                  <a:srgbClr val="A66161"/>
                </a:solidFill>
                <a:latin typeface="Arial Narrow"/>
                <a:cs typeface="Arial Narrow"/>
              </a:rPr>
              <a:t>Evaluates</a:t>
            </a:r>
            <a:r>
              <a:rPr sz="1650" spc="6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35" dirty="0">
                <a:solidFill>
                  <a:srgbClr val="A66161"/>
                </a:solidFill>
                <a:latin typeface="Arial Narrow"/>
                <a:cs typeface="Arial Narrow"/>
              </a:rPr>
              <a:t>individual</a:t>
            </a:r>
            <a:r>
              <a:rPr sz="1650" spc="7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5" dirty="0">
                <a:solidFill>
                  <a:srgbClr val="A66161"/>
                </a:solidFill>
                <a:latin typeface="Arial Narrow"/>
                <a:cs typeface="Arial Narrow"/>
              </a:rPr>
              <a:t>development</a:t>
            </a:r>
            <a:r>
              <a:rPr sz="1650" spc="6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10" dirty="0">
                <a:solidFill>
                  <a:srgbClr val="A66161"/>
                </a:solidFill>
                <a:latin typeface="Arial Narrow"/>
                <a:cs typeface="Arial Narrow"/>
              </a:rPr>
              <a:t>and</a:t>
            </a:r>
            <a:r>
              <a:rPr sz="1650" spc="7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35" dirty="0">
                <a:solidFill>
                  <a:srgbClr val="A66161"/>
                </a:solidFill>
                <a:latin typeface="Arial Narrow"/>
                <a:cs typeface="Arial Narrow"/>
              </a:rPr>
              <a:t>shows</a:t>
            </a:r>
            <a:r>
              <a:rPr sz="1650" spc="7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40" dirty="0">
                <a:solidFill>
                  <a:srgbClr val="A66161"/>
                </a:solidFill>
                <a:latin typeface="Arial Narrow"/>
                <a:cs typeface="Arial Narrow"/>
              </a:rPr>
              <a:t>improvement</a:t>
            </a:r>
            <a:r>
              <a:rPr sz="1650" spc="6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10" dirty="0">
                <a:solidFill>
                  <a:srgbClr val="A66161"/>
                </a:solidFill>
                <a:latin typeface="Arial Narrow"/>
                <a:cs typeface="Arial Narrow"/>
              </a:rPr>
              <a:t>and</a:t>
            </a:r>
            <a:r>
              <a:rPr sz="1650" spc="7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40" dirty="0">
                <a:solidFill>
                  <a:srgbClr val="A66161"/>
                </a:solidFill>
                <a:latin typeface="Arial Narrow"/>
                <a:cs typeface="Arial Narrow"/>
              </a:rPr>
              <a:t>reflection</a:t>
            </a:r>
            <a:r>
              <a:rPr sz="1650" spc="7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75" dirty="0">
                <a:solidFill>
                  <a:srgbClr val="A66161"/>
                </a:solidFill>
                <a:latin typeface="Arial Narrow"/>
                <a:cs typeface="Arial Narrow"/>
              </a:rPr>
              <a:t>based </a:t>
            </a:r>
            <a:r>
              <a:rPr sz="1650" spc="100" dirty="0">
                <a:solidFill>
                  <a:srgbClr val="A66161"/>
                </a:solidFill>
                <a:latin typeface="Arial Narrow"/>
                <a:cs typeface="Arial Narrow"/>
              </a:rPr>
              <a:t>on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30" dirty="0">
                <a:solidFill>
                  <a:srgbClr val="A66161"/>
                </a:solidFill>
                <a:latin typeface="Arial Narrow"/>
                <a:cs typeface="Arial Narrow"/>
              </a:rPr>
              <a:t>these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95" dirty="0">
                <a:solidFill>
                  <a:srgbClr val="A66161"/>
                </a:solidFill>
                <a:latin typeface="Arial Narrow"/>
                <a:cs typeface="Arial Narrow"/>
              </a:rPr>
              <a:t>feedback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80" dirty="0">
                <a:solidFill>
                  <a:srgbClr val="A66161"/>
                </a:solidFill>
                <a:latin typeface="Arial Narrow"/>
                <a:cs typeface="Arial Narrow"/>
              </a:rPr>
              <a:t>moments.</a:t>
            </a:r>
            <a:endParaRPr sz="1650">
              <a:latin typeface="Arial Narrow"/>
              <a:cs typeface="Arial Narrow"/>
            </a:endParaRPr>
          </a:p>
          <a:p>
            <a:pPr marL="12700" marR="5080" algn="just">
              <a:lnSpc>
                <a:spcPct val="116500"/>
              </a:lnSpc>
              <a:spcBef>
                <a:spcPts val="720"/>
              </a:spcBef>
            </a:pPr>
            <a:r>
              <a:rPr sz="2200" spc="155" dirty="0">
                <a:latin typeface="Arial Narrow"/>
                <a:cs typeface="Arial Narrow"/>
              </a:rPr>
              <a:t>During</a:t>
            </a:r>
            <a:r>
              <a:rPr sz="2200" spc="14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course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filled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great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opportunities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learn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something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new.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4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glad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to </a:t>
            </a:r>
            <a:r>
              <a:rPr sz="2200" spc="70" dirty="0">
                <a:latin typeface="Arial Narrow"/>
                <a:cs typeface="Arial Narrow"/>
              </a:rPr>
              <a:t>be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250" dirty="0">
                <a:latin typeface="Arial Narrow"/>
                <a:cs typeface="Arial Narrow"/>
              </a:rPr>
              <a:t>part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project</a:t>
            </a:r>
            <a:r>
              <a:rPr sz="2200" spc="52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learn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tons</a:t>
            </a:r>
            <a:r>
              <a:rPr sz="2200" spc="52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information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about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52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new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technology.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-50" dirty="0">
                <a:latin typeface="Arial Narrow"/>
                <a:cs typeface="Arial Narrow"/>
              </a:rPr>
              <a:t>I </a:t>
            </a:r>
            <a:r>
              <a:rPr sz="2200" spc="175" dirty="0">
                <a:latin typeface="Arial Narrow"/>
                <a:cs typeface="Arial Narrow"/>
              </a:rPr>
              <a:t>entered</a:t>
            </a:r>
            <a:r>
              <a:rPr sz="2200" spc="200" dirty="0">
                <a:latin typeface="Arial Narrow"/>
                <a:cs typeface="Arial Narrow"/>
              </a:rPr>
              <a:t> this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course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only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knowledge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on</a:t>
            </a:r>
            <a:r>
              <a:rPr sz="2200" spc="2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traditional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design,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but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had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opportunity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14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expands</a:t>
            </a:r>
            <a:r>
              <a:rPr sz="2200" spc="12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my</a:t>
            </a:r>
            <a:r>
              <a:rPr sz="2200" spc="125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skills</a:t>
            </a:r>
            <a:r>
              <a:rPr sz="2200" spc="130" dirty="0">
                <a:latin typeface="Arial Narrow"/>
                <a:cs typeface="Arial Narrow"/>
              </a:rPr>
              <a:t> and</a:t>
            </a:r>
            <a:r>
              <a:rPr sz="2200" spc="125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learn</a:t>
            </a:r>
            <a:r>
              <a:rPr sz="2200" spc="12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2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valuable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knowledge </a:t>
            </a:r>
            <a:r>
              <a:rPr sz="2200" spc="114" dirty="0">
                <a:latin typeface="Arial Narrow"/>
                <a:cs typeface="Arial Narrow"/>
              </a:rPr>
              <a:t>on</a:t>
            </a:r>
            <a:r>
              <a:rPr sz="2200" spc="12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how</a:t>
            </a:r>
            <a:r>
              <a:rPr sz="2200" spc="12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blend</a:t>
            </a:r>
            <a:r>
              <a:rPr sz="2200" spc="12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25" dirty="0">
                <a:latin typeface="Arial Narrow"/>
                <a:cs typeface="Arial Narrow"/>
              </a:rPr>
              <a:t> </a:t>
            </a:r>
            <a:r>
              <a:rPr sz="2200" spc="260" dirty="0">
                <a:latin typeface="Arial Narrow"/>
                <a:cs typeface="Arial Narrow"/>
              </a:rPr>
              <a:t>virtual</a:t>
            </a:r>
            <a:r>
              <a:rPr sz="2200" spc="12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world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45" dirty="0">
                <a:latin typeface="Arial Narrow"/>
                <a:cs typeface="Arial Narrow"/>
              </a:rPr>
              <a:t>with </a:t>
            </a:r>
            <a:r>
              <a:rPr sz="2200" spc="200" dirty="0">
                <a:latin typeface="Arial Narrow"/>
                <a:cs typeface="Arial Narrow"/>
              </a:rPr>
              <a:t>the </a:t>
            </a:r>
            <a:r>
              <a:rPr sz="2200" spc="155" dirty="0">
                <a:latin typeface="Arial Narrow"/>
                <a:cs typeface="Arial Narrow"/>
              </a:rPr>
              <a:t>physical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objects.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360" dirty="0">
                <a:latin typeface="Arial Narrow"/>
                <a:cs typeface="Arial Narrow"/>
              </a:rPr>
              <a:t>At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 </a:t>
            </a:r>
            <a:r>
              <a:rPr sz="2200" spc="100" dirty="0">
                <a:latin typeface="Arial Narrow"/>
                <a:cs typeface="Arial Narrow"/>
              </a:rPr>
              <a:t>beginning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200" dirty="0">
                <a:latin typeface="Arial Narrow"/>
                <a:cs typeface="Arial Narrow"/>
              </a:rPr>
              <a:t> the</a:t>
            </a:r>
            <a:r>
              <a:rPr sz="2200" spc="204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course,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felt </a:t>
            </a:r>
            <a:r>
              <a:rPr sz="2200" spc="215" dirty="0">
                <a:latin typeface="Arial Narrow"/>
                <a:cs typeface="Arial Narrow"/>
              </a:rPr>
              <a:t>worried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would</a:t>
            </a:r>
            <a:r>
              <a:rPr sz="2200" spc="204" dirty="0">
                <a:latin typeface="Arial Narrow"/>
                <a:cs typeface="Arial Narrow"/>
              </a:rPr>
              <a:t> not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85" dirty="0">
                <a:latin typeface="Arial Narrow"/>
                <a:cs typeface="Arial Narrow"/>
              </a:rPr>
              <a:t>succeed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my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tasks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240" dirty="0">
                <a:latin typeface="Arial Narrow"/>
                <a:cs typeface="Arial Narrow"/>
              </a:rPr>
              <a:t>work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75" dirty="0">
                <a:latin typeface="Arial Narrow"/>
                <a:cs typeface="Arial Narrow"/>
              </a:rPr>
              <a:t>do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will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ruin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film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needed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deliver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275" dirty="0">
                <a:latin typeface="Arial Narrow"/>
                <a:cs typeface="Arial Narrow"/>
              </a:rPr>
              <a:t>at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end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229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29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semester.</a:t>
            </a:r>
            <a:r>
              <a:rPr sz="2200" spc="229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In</a:t>
            </a:r>
            <a:r>
              <a:rPr sz="2200" spc="235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order</a:t>
            </a:r>
            <a:r>
              <a:rPr sz="2200" spc="229" dirty="0">
                <a:latin typeface="Arial Narrow"/>
                <a:cs typeface="Arial Narrow"/>
              </a:rPr>
              <a:t> to </a:t>
            </a:r>
            <a:r>
              <a:rPr sz="2200" spc="175" dirty="0">
                <a:latin typeface="Arial Narrow"/>
                <a:cs typeface="Arial Narrow"/>
              </a:rPr>
              <a:t>perform</a:t>
            </a:r>
            <a:r>
              <a:rPr sz="2200" spc="229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better,</a:t>
            </a:r>
            <a:r>
              <a:rPr sz="2200" spc="235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229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started</a:t>
            </a:r>
            <a:r>
              <a:rPr sz="2200" spc="229" dirty="0">
                <a:latin typeface="Arial Narrow"/>
                <a:cs typeface="Arial Narrow"/>
              </a:rPr>
              <a:t> to</a:t>
            </a:r>
            <a:r>
              <a:rPr sz="2200" spc="23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research</a:t>
            </a:r>
            <a:r>
              <a:rPr sz="2200" spc="229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techniques</a:t>
            </a:r>
            <a:r>
              <a:rPr sz="2200" spc="229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229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will</a:t>
            </a:r>
            <a:r>
              <a:rPr sz="2200" spc="235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help </a:t>
            </a:r>
            <a:r>
              <a:rPr sz="2200" spc="55" dirty="0">
                <a:latin typeface="Arial Narrow"/>
                <a:cs typeface="Arial Narrow"/>
              </a:rPr>
              <a:t>me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create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55" dirty="0">
                <a:latin typeface="Arial Narrow"/>
                <a:cs typeface="Arial Narrow"/>
              </a:rPr>
              <a:t>good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looking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will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blend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60" dirty="0">
                <a:latin typeface="Arial Narrow"/>
                <a:cs typeface="Arial Narrow"/>
              </a:rPr>
              <a:t>virtual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background.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While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gathering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the </a:t>
            </a:r>
            <a:r>
              <a:rPr sz="2200" spc="150" dirty="0">
                <a:latin typeface="Arial Narrow"/>
                <a:cs typeface="Arial Narrow"/>
              </a:rPr>
              <a:t>props</a:t>
            </a:r>
            <a:r>
              <a:rPr sz="2200" spc="17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17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furniture,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75" dirty="0">
                <a:latin typeface="Arial Narrow"/>
                <a:cs typeface="Arial Narrow"/>
              </a:rPr>
              <a:t> received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feedback</a:t>
            </a:r>
            <a:r>
              <a:rPr sz="2200" spc="175" dirty="0">
                <a:latin typeface="Arial Narrow"/>
                <a:cs typeface="Arial Narrow"/>
              </a:rPr>
              <a:t> from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some</a:t>
            </a:r>
            <a:r>
              <a:rPr sz="2200" spc="17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peers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on</a:t>
            </a:r>
            <a:r>
              <a:rPr sz="2200" spc="17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how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7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17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turning</a:t>
            </a:r>
            <a:r>
              <a:rPr sz="2200" spc="17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out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and </a:t>
            </a:r>
            <a:r>
              <a:rPr sz="2200" spc="195" dirty="0">
                <a:latin typeface="Arial Narrow"/>
                <a:cs typeface="Arial Narrow"/>
              </a:rPr>
              <a:t>if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had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change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some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configuration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20" dirty="0">
                <a:latin typeface="Arial Narrow"/>
                <a:cs typeface="Arial Narrow"/>
              </a:rPr>
              <a:t>or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replace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some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objects.</a:t>
            </a:r>
            <a:endParaRPr sz="2200">
              <a:latin typeface="Arial Narrow"/>
              <a:cs typeface="Arial Narrow"/>
            </a:endParaRPr>
          </a:p>
          <a:p>
            <a:pPr marL="12700" marR="5080" algn="just">
              <a:lnSpc>
                <a:spcPct val="116500"/>
              </a:lnSpc>
            </a:pPr>
            <a:r>
              <a:rPr sz="2200" spc="220" dirty="0">
                <a:latin typeface="Arial Narrow"/>
                <a:cs typeface="Arial Narrow"/>
              </a:rPr>
              <a:t>Towards</a:t>
            </a:r>
            <a:r>
              <a:rPr sz="2200" spc="35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35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50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end</a:t>
            </a:r>
            <a:r>
              <a:rPr sz="2200" spc="35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35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5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course,</a:t>
            </a:r>
            <a:r>
              <a:rPr sz="2200" spc="355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350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receive</a:t>
            </a:r>
            <a:r>
              <a:rPr sz="2200" spc="35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355" dirty="0">
                <a:latin typeface="Arial Narrow"/>
                <a:cs typeface="Arial Narrow"/>
              </a:rPr>
              <a:t> </a:t>
            </a:r>
            <a:r>
              <a:rPr sz="2200" spc="215" dirty="0">
                <a:latin typeface="Arial Narrow"/>
                <a:cs typeface="Arial Narrow"/>
              </a:rPr>
              <a:t>structured</a:t>
            </a:r>
            <a:r>
              <a:rPr sz="2200" spc="350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feedback</a:t>
            </a:r>
            <a:r>
              <a:rPr sz="2200" spc="35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from</a:t>
            </a:r>
            <a:r>
              <a:rPr sz="2200" spc="355" dirty="0">
                <a:latin typeface="Arial Narrow"/>
                <a:cs typeface="Arial Narrow"/>
              </a:rPr>
              <a:t> </a:t>
            </a:r>
            <a:r>
              <a:rPr sz="2200" spc="220" dirty="0">
                <a:latin typeface="Arial Narrow"/>
                <a:cs typeface="Arial Narrow"/>
              </a:rPr>
              <a:t>3</a:t>
            </a:r>
            <a:r>
              <a:rPr sz="2200" spc="35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35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5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people</a:t>
            </a:r>
            <a:r>
              <a:rPr sz="2200" spc="355" dirty="0">
                <a:latin typeface="Arial Narrow"/>
                <a:cs typeface="Arial Narrow"/>
              </a:rPr>
              <a:t> </a:t>
            </a:r>
            <a:r>
              <a:rPr sz="2200" spc="-50" dirty="0">
                <a:latin typeface="Arial Narrow"/>
                <a:cs typeface="Arial Narrow"/>
              </a:rPr>
              <a:t>I </a:t>
            </a:r>
            <a:r>
              <a:rPr sz="2200" spc="185" dirty="0">
                <a:latin typeface="Arial Narrow"/>
                <a:cs typeface="Arial Narrow"/>
              </a:rPr>
              <a:t>worked</a:t>
            </a:r>
            <a:r>
              <a:rPr sz="2200" spc="51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during</a:t>
            </a:r>
            <a:r>
              <a:rPr sz="2200" spc="51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XR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project.</a:t>
            </a:r>
            <a:r>
              <a:rPr sz="2200" spc="515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Overall,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from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515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feedback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515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given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520" dirty="0">
                <a:latin typeface="Arial Narrow"/>
                <a:cs typeface="Arial Narrow"/>
              </a:rPr>
              <a:t> </a:t>
            </a:r>
            <a:r>
              <a:rPr sz="2200" spc="55" dirty="0">
                <a:latin typeface="Arial Narrow"/>
                <a:cs typeface="Arial Narrow"/>
              </a:rPr>
              <a:t>me</a:t>
            </a:r>
            <a:r>
              <a:rPr sz="2200" spc="515" dirty="0">
                <a:latin typeface="Arial Narrow"/>
                <a:cs typeface="Arial Narrow"/>
              </a:rPr>
              <a:t> </a:t>
            </a:r>
            <a:r>
              <a:rPr sz="2200" spc="-50" dirty="0">
                <a:latin typeface="Arial Narrow"/>
                <a:cs typeface="Arial Narrow"/>
              </a:rPr>
              <a:t>I </a:t>
            </a:r>
            <a:r>
              <a:rPr sz="2200" spc="155" dirty="0">
                <a:latin typeface="Arial Narrow"/>
                <a:cs typeface="Arial Narrow"/>
              </a:rPr>
              <a:t>understood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achieved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70" dirty="0">
                <a:latin typeface="Arial Narrow"/>
                <a:cs typeface="Arial Narrow"/>
              </a:rPr>
              <a:t>be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professional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maintain</a:t>
            </a:r>
            <a:r>
              <a:rPr sz="2200" spc="18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high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quality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work.</a:t>
            </a:r>
            <a:r>
              <a:rPr sz="2200" spc="18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During </a:t>
            </a:r>
            <a:r>
              <a:rPr sz="2200" spc="204" dirty="0">
                <a:latin typeface="Arial Narrow"/>
                <a:cs typeface="Arial Narrow"/>
              </a:rPr>
              <a:t>my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195" dirty="0">
                <a:latin typeface="Arial Narrow"/>
                <a:cs typeface="Arial Narrow"/>
              </a:rPr>
              <a:t>previous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225" dirty="0">
                <a:latin typeface="Arial Narrow"/>
                <a:cs typeface="Arial Narrow"/>
              </a:rPr>
              <a:t>years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180" dirty="0">
                <a:latin typeface="Arial Narrow"/>
                <a:cs typeface="Arial Narrow"/>
              </a:rPr>
              <a:t>  </a:t>
            </a:r>
            <a:r>
              <a:rPr sz="2200" spc="220" dirty="0">
                <a:latin typeface="Arial Narrow"/>
                <a:cs typeface="Arial Narrow"/>
              </a:rPr>
              <a:t>university,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204" dirty="0">
                <a:latin typeface="Arial Narrow"/>
                <a:cs typeface="Arial Narrow"/>
              </a:rPr>
              <a:t>frequently</a:t>
            </a:r>
            <a:r>
              <a:rPr sz="2200" spc="180" dirty="0">
                <a:latin typeface="Arial Narrow"/>
                <a:cs typeface="Arial Narrow"/>
              </a:rPr>
              <a:t>  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165" dirty="0">
                <a:latin typeface="Arial Narrow"/>
                <a:cs typeface="Arial Narrow"/>
              </a:rPr>
              <a:t>told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180" dirty="0">
                <a:latin typeface="Arial Narrow"/>
                <a:cs typeface="Arial Narrow"/>
              </a:rPr>
              <a:t> 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100" dirty="0">
                <a:latin typeface="Arial Narrow"/>
                <a:cs typeface="Arial Narrow"/>
              </a:rPr>
              <a:t>need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145" dirty="0">
                <a:latin typeface="Arial Narrow"/>
                <a:cs typeface="Arial Narrow"/>
              </a:rPr>
              <a:t>develop</a:t>
            </a:r>
            <a:r>
              <a:rPr sz="2200" spc="180" dirty="0">
                <a:latin typeface="Arial Narrow"/>
                <a:cs typeface="Arial Narrow"/>
              </a:rPr>
              <a:t>  my </a:t>
            </a:r>
            <a:r>
              <a:rPr sz="2200" spc="125" dirty="0">
                <a:latin typeface="Arial Narrow"/>
                <a:cs typeface="Arial Narrow"/>
              </a:rPr>
              <a:t>communication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skills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lacking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lot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aspect.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During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year,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am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happy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75" dirty="0">
                <a:latin typeface="Arial Narrow"/>
                <a:cs typeface="Arial Narrow"/>
              </a:rPr>
              <a:t>see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achieved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develop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skill.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Some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points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improvement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noted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from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my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peers 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25" dirty="0">
                <a:latin typeface="Arial Narrow"/>
                <a:cs typeface="Arial Narrow"/>
              </a:rPr>
              <a:t> 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let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95" dirty="0">
                <a:latin typeface="Arial Narrow"/>
                <a:cs typeface="Arial Narrow"/>
              </a:rPr>
              <a:t>people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185" dirty="0">
                <a:latin typeface="Arial Narrow"/>
                <a:cs typeface="Arial Narrow"/>
              </a:rPr>
              <a:t>know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185" dirty="0">
                <a:latin typeface="Arial Narrow"/>
                <a:cs typeface="Arial Narrow"/>
              </a:rPr>
              <a:t>when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215" dirty="0">
                <a:latin typeface="Arial Narrow"/>
                <a:cs typeface="Arial Narrow"/>
              </a:rPr>
              <a:t>have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190" dirty="0">
                <a:latin typeface="Arial Narrow"/>
                <a:cs typeface="Arial Narrow"/>
              </a:rPr>
              <a:t>leave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180" dirty="0">
                <a:latin typeface="Arial Narrow"/>
                <a:cs typeface="Arial Narrow"/>
              </a:rPr>
              <a:t>early,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105" dirty="0">
                <a:latin typeface="Arial Narrow"/>
                <a:cs typeface="Arial Narrow"/>
              </a:rPr>
              <a:t>so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250" dirty="0">
                <a:latin typeface="Arial Narrow"/>
                <a:cs typeface="Arial Narrow"/>
              </a:rPr>
              <a:t>wrap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185" dirty="0">
                <a:latin typeface="Arial Narrow"/>
                <a:cs typeface="Arial Narrow"/>
              </a:rPr>
              <a:t>together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114" dirty="0">
                <a:latin typeface="Arial Narrow"/>
                <a:cs typeface="Arial Narrow"/>
              </a:rPr>
              <a:t>team. </a:t>
            </a:r>
            <a:r>
              <a:rPr sz="2200" spc="170" dirty="0">
                <a:latin typeface="Arial Narrow"/>
                <a:cs typeface="Arial Narrow"/>
              </a:rPr>
              <a:t>Moreover,</a:t>
            </a:r>
            <a:r>
              <a:rPr sz="2200" spc="55" dirty="0">
                <a:latin typeface="Arial Narrow"/>
                <a:cs typeface="Arial Narrow"/>
              </a:rPr>
              <a:t> </a:t>
            </a:r>
            <a:r>
              <a:rPr sz="2200" spc="375" dirty="0">
                <a:latin typeface="Arial Narrow"/>
                <a:cs typeface="Arial Narrow"/>
              </a:rPr>
              <a:t>try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70" dirty="0">
                <a:latin typeface="Arial Narrow"/>
                <a:cs typeface="Arial Narrow"/>
              </a:rPr>
              <a:t>be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more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on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time.</a:t>
            </a:r>
            <a:endParaRPr sz="2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6036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34623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4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163796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4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895171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4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626546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406820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5187094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5967367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747641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7527915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08189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088463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8288075" cy="10287011"/>
            <a:chOff x="0" y="0"/>
            <a:chExt cx="18288075" cy="10287011"/>
          </a:xfrm>
        </p:grpSpPr>
        <p:sp>
          <p:nvSpPr>
            <p:cNvPr id="15" name="object 15"/>
            <p:cNvSpPr/>
            <p:nvPr/>
          </p:nvSpPr>
          <p:spPr>
            <a:xfrm>
              <a:off x="0" y="11"/>
              <a:ext cx="9827895" cy="10287000"/>
            </a:xfrm>
            <a:custGeom>
              <a:avLst/>
              <a:gdLst/>
              <a:ahLst/>
              <a:cxnLst/>
              <a:rect l="l" t="t" r="r" b="b"/>
              <a:pathLst>
                <a:path w="9827895" h="10287000">
                  <a:moveTo>
                    <a:pt x="9827704" y="0"/>
                  </a:moveTo>
                  <a:lnTo>
                    <a:pt x="9823488" y="0"/>
                  </a:lnTo>
                  <a:lnTo>
                    <a:pt x="9823488" y="9868306"/>
                  </a:lnTo>
                  <a:lnTo>
                    <a:pt x="8861107" y="9868306"/>
                  </a:lnTo>
                  <a:lnTo>
                    <a:pt x="8861107" y="0"/>
                  </a:lnTo>
                  <a:lnTo>
                    <a:pt x="8856904" y="0"/>
                  </a:lnTo>
                  <a:lnTo>
                    <a:pt x="8856904" y="9868306"/>
                  </a:lnTo>
                  <a:lnTo>
                    <a:pt x="8081264" y="9868306"/>
                  </a:lnTo>
                  <a:lnTo>
                    <a:pt x="8081264" y="0"/>
                  </a:lnTo>
                  <a:lnTo>
                    <a:pt x="8077047" y="0"/>
                  </a:lnTo>
                  <a:lnTo>
                    <a:pt x="8077047" y="9868306"/>
                  </a:lnTo>
                  <a:lnTo>
                    <a:pt x="7301827" y="9868306"/>
                  </a:lnTo>
                  <a:lnTo>
                    <a:pt x="7301827" y="0"/>
                  </a:lnTo>
                  <a:lnTo>
                    <a:pt x="7297610" y="0"/>
                  </a:lnTo>
                  <a:lnTo>
                    <a:pt x="7297610" y="9868306"/>
                  </a:lnTo>
                  <a:lnTo>
                    <a:pt x="6489103" y="9868306"/>
                  </a:lnTo>
                  <a:lnTo>
                    <a:pt x="6489103" y="0"/>
                  </a:lnTo>
                  <a:lnTo>
                    <a:pt x="6484887" y="0"/>
                  </a:lnTo>
                  <a:lnTo>
                    <a:pt x="6484887" y="9868306"/>
                  </a:lnTo>
                  <a:lnTo>
                    <a:pt x="5717679" y="9868306"/>
                  </a:lnTo>
                  <a:lnTo>
                    <a:pt x="5717679" y="0"/>
                  </a:lnTo>
                  <a:lnTo>
                    <a:pt x="5713463" y="0"/>
                  </a:lnTo>
                  <a:lnTo>
                    <a:pt x="5713463" y="9868306"/>
                  </a:lnTo>
                  <a:lnTo>
                    <a:pt x="4946256" y="9868306"/>
                  </a:lnTo>
                  <a:lnTo>
                    <a:pt x="4946256" y="0"/>
                  </a:lnTo>
                  <a:lnTo>
                    <a:pt x="4942040" y="0"/>
                  </a:lnTo>
                  <a:lnTo>
                    <a:pt x="4942040" y="9868306"/>
                  </a:lnTo>
                  <a:lnTo>
                    <a:pt x="4174833" y="9868306"/>
                  </a:lnTo>
                  <a:lnTo>
                    <a:pt x="4174833" y="0"/>
                  </a:lnTo>
                  <a:lnTo>
                    <a:pt x="4170616" y="0"/>
                  </a:lnTo>
                  <a:lnTo>
                    <a:pt x="4170616" y="9868306"/>
                  </a:lnTo>
                  <a:lnTo>
                    <a:pt x="3394976" y="9868306"/>
                  </a:lnTo>
                  <a:lnTo>
                    <a:pt x="3394976" y="0"/>
                  </a:lnTo>
                  <a:lnTo>
                    <a:pt x="3390760" y="0"/>
                  </a:lnTo>
                  <a:lnTo>
                    <a:pt x="3390760" y="9868306"/>
                  </a:lnTo>
                  <a:lnTo>
                    <a:pt x="2615133" y="9868306"/>
                  </a:lnTo>
                  <a:lnTo>
                    <a:pt x="2615133" y="0"/>
                  </a:lnTo>
                  <a:lnTo>
                    <a:pt x="2610916" y="0"/>
                  </a:lnTo>
                  <a:lnTo>
                    <a:pt x="2610916" y="9868306"/>
                  </a:lnTo>
                  <a:lnTo>
                    <a:pt x="1802815" y="9868306"/>
                  </a:lnTo>
                  <a:lnTo>
                    <a:pt x="1802815" y="0"/>
                  </a:lnTo>
                  <a:lnTo>
                    <a:pt x="1798599" y="0"/>
                  </a:lnTo>
                  <a:lnTo>
                    <a:pt x="1798599" y="9868306"/>
                  </a:lnTo>
                  <a:lnTo>
                    <a:pt x="1031392" y="9868306"/>
                  </a:lnTo>
                  <a:lnTo>
                    <a:pt x="1031392" y="0"/>
                  </a:lnTo>
                  <a:lnTo>
                    <a:pt x="1027176" y="0"/>
                  </a:lnTo>
                  <a:lnTo>
                    <a:pt x="1027176" y="9868306"/>
                  </a:lnTo>
                  <a:lnTo>
                    <a:pt x="259549" y="9868306"/>
                  </a:lnTo>
                  <a:lnTo>
                    <a:pt x="259549" y="0"/>
                  </a:lnTo>
                  <a:lnTo>
                    <a:pt x="255333" y="0"/>
                  </a:lnTo>
                  <a:lnTo>
                    <a:pt x="255333" y="9868306"/>
                  </a:lnTo>
                  <a:lnTo>
                    <a:pt x="0" y="9868306"/>
                  </a:lnTo>
                  <a:lnTo>
                    <a:pt x="0" y="9872523"/>
                  </a:lnTo>
                  <a:lnTo>
                    <a:pt x="255333" y="9872523"/>
                  </a:lnTo>
                  <a:lnTo>
                    <a:pt x="255333" y="10286987"/>
                  </a:lnTo>
                  <a:lnTo>
                    <a:pt x="259549" y="10286987"/>
                  </a:lnTo>
                  <a:lnTo>
                    <a:pt x="259549" y="9872523"/>
                  </a:lnTo>
                  <a:lnTo>
                    <a:pt x="1027176" y="9872523"/>
                  </a:lnTo>
                  <a:lnTo>
                    <a:pt x="1027176" y="10286987"/>
                  </a:lnTo>
                  <a:lnTo>
                    <a:pt x="1031392" y="10286987"/>
                  </a:lnTo>
                  <a:lnTo>
                    <a:pt x="1031392" y="9872523"/>
                  </a:lnTo>
                  <a:lnTo>
                    <a:pt x="1798599" y="9872523"/>
                  </a:lnTo>
                  <a:lnTo>
                    <a:pt x="1798599" y="10286987"/>
                  </a:lnTo>
                  <a:lnTo>
                    <a:pt x="1802815" y="10286987"/>
                  </a:lnTo>
                  <a:lnTo>
                    <a:pt x="1802815" y="9872523"/>
                  </a:lnTo>
                  <a:lnTo>
                    <a:pt x="2610916" y="9872523"/>
                  </a:lnTo>
                  <a:lnTo>
                    <a:pt x="2610916" y="10286987"/>
                  </a:lnTo>
                  <a:lnTo>
                    <a:pt x="2615133" y="10286987"/>
                  </a:lnTo>
                  <a:lnTo>
                    <a:pt x="2615133" y="9872523"/>
                  </a:lnTo>
                  <a:lnTo>
                    <a:pt x="3390760" y="9872523"/>
                  </a:lnTo>
                  <a:lnTo>
                    <a:pt x="3390760" y="10286987"/>
                  </a:lnTo>
                  <a:lnTo>
                    <a:pt x="3394976" y="10286987"/>
                  </a:lnTo>
                  <a:lnTo>
                    <a:pt x="3394976" y="9872523"/>
                  </a:lnTo>
                  <a:lnTo>
                    <a:pt x="4170616" y="9872523"/>
                  </a:lnTo>
                  <a:lnTo>
                    <a:pt x="4170616" y="10286987"/>
                  </a:lnTo>
                  <a:lnTo>
                    <a:pt x="4174833" y="10286987"/>
                  </a:lnTo>
                  <a:lnTo>
                    <a:pt x="4174833" y="9872523"/>
                  </a:lnTo>
                  <a:lnTo>
                    <a:pt x="4942040" y="9872523"/>
                  </a:lnTo>
                  <a:lnTo>
                    <a:pt x="4942040" y="10286987"/>
                  </a:lnTo>
                  <a:lnTo>
                    <a:pt x="4946256" y="10286987"/>
                  </a:lnTo>
                  <a:lnTo>
                    <a:pt x="4946256" y="9872523"/>
                  </a:lnTo>
                  <a:lnTo>
                    <a:pt x="5713463" y="9872523"/>
                  </a:lnTo>
                  <a:lnTo>
                    <a:pt x="5713463" y="10286987"/>
                  </a:lnTo>
                  <a:lnTo>
                    <a:pt x="5717679" y="10286987"/>
                  </a:lnTo>
                  <a:lnTo>
                    <a:pt x="5717679" y="9872523"/>
                  </a:lnTo>
                  <a:lnTo>
                    <a:pt x="6484887" y="9872523"/>
                  </a:lnTo>
                  <a:lnTo>
                    <a:pt x="6484887" y="10286987"/>
                  </a:lnTo>
                  <a:lnTo>
                    <a:pt x="6489103" y="10286987"/>
                  </a:lnTo>
                  <a:lnTo>
                    <a:pt x="6489103" y="9872523"/>
                  </a:lnTo>
                  <a:lnTo>
                    <a:pt x="7297610" y="9872523"/>
                  </a:lnTo>
                  <a:lnTo>
                    <a:pt x="7297610" y="10286987"/>
                  </a:lnTo>
                  <a:lnTo>
                    <a:pt x="7301827" y="10286987"/>
                  </a:lnTo>
                  <a:lnTo>
                    <a:pt x="7301827" y="9872523"/>
                  </a:lnTo>
                  <a:lnTo>
                    <a:pt x="8077047" y="9872523"/>
                  </a:lnTo>
                  <a:lnTo>
                    <a:pt x="8077047" y="10286987"/>
                  </a:lnTo>
                  <a:lnTo>
                    <a:pt x="8081264" y="10286987"/>
                  </a:lnTo>
                  <a:lnTo>
                    <a:pt x="8081264" y="9872523"/>
                  </a:lnTo>
                  <a:lnTo>
                    <a:pt x="8856904" y="9872523"/>
                  </a:lnTo>
                  <a:lnTo>
                    <a:pt x="8856904" y="10286987"/>
                  </a:lnTo>
                  <a:lnTo>
                    <a:pt x="8861107" y="10286987"/>
                  </a:lnTo>
                  <a:lnTo>
                    <a:pt x="8861107" y="9872523"/>
                  </a:lnTo>
                  <a:lnTo>
                    <a:pt x="9823488" y="9872523"/>
                  </a:lnTo>
                  <a:lnTo>
                    <a:pt x="9823488" y="10286987"/>
                  </a:lnTo>
                  <a:lnTo>
                    <a:pt x="9827704" y="10286987"/>
                  </a:lnTo>
                  <a:lnTo>
                    <a:pt x="98277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10575" y="0"/>
              <a:ext cx="10477500" cy="10287000"/>
            </a:xfrm>
            <a:custGeom>
              <a:avLst/>
              <a:gdLst/>
              <a:ahLst/>
              <a:cxnLst/>
              <a:rect l="l" t="t" r="r" b="b"/>
              <a:pathLst>
                <a:path w="10477500" h="10287000">
                  <a:moveTo>
                    <a:pt x="10477425" y="10287000"/>
                  </a:moveTo>
                  <a:lnTo>
                    <a:pt x="52079" y="10287000"/>
                  </a:lnTo>
                  <a:lnTo>
                    <a:pt x="36977" y="10255043"/>
                  </a:lnTo>
                  <a:lnTo>
                    <a:pt x="20997" y="10210426"/>
                  </a:lnTo>
                  <a:lnTo>
                    <a:pt x="9420" y="10164358"/>
                  </a:lnTo>
                  <a:lnTo>
                    <a:pt x="2377" y="10117158"/>
                  </a:lnTo>
                  <a:lnTo>
                    <a:pt x="0" y="10069145"/>
                  </a:lnTo>
                  <a:lnTo>
                    <a:pt x="0" y="0"/>
                  </a:lnTo>
                  <a:lnTo>
                    <a:pt x="10477425" y="0"/>
                  </a:lnTo>
                  <a:lnTo>
                    <a:pt x="10477425" y="1028700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10575" y="0"/>
              <a:ext cx="52705" cy="10287000"/>
            </a:xfrm>
            <a:custGeom>
              <a:avLst/>
              <a:gdLst/>
              <a:ahLst/>
              <a:cxnLst/>
              <a:rect l="l" t="t" r="r" b="b"/>
              <a:pathLst>
                <a:path w="52704" h="10287000">
                  <a:moveTo>
                    <a:pt x="52135" y="10286999"/>
                  </a:moveTo>
                  <a:lnTo>
                    <a:pt x="20997" y="10210306"/>
                  </a:lnTo>
                  <a:lnTo>
                    <a:pt x="9420" y="10164238"/>
                  </a:lnTo>
                  <a:lnTo>
                    <a:pt x="2377" y="10117039"/>
                  </a:lnTo>
                  <a:lnTo>
                    <a:pt x="0" y="10069026"/>
                  </a:lnTo>
                  <a:lnTo>
                    <a:pt x="0" y="0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077" y="2597978"/>
            <a:ext cx="4667701" cy="517823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96171" y="3978002"/>
            <a:ext cx="8856262" cy="196111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 rot="21540000">
            <a:off x="11080964" y="4684531"/>
            <a:ext cx="4294731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80"/>
              </a:lnSpc>
            </a:pPr>
            <a:r>
              <a:rPr sz="5100" b="0" spc="-55" dirty="0">
                <a:solidFill>
                  <a:srgbClr val="FFFAF5"/>
                </a:solidFill>
                <a:latin typeface="Bookman Old Style"/>
                <a:cs typeface="Bookman Old Style"/>
              </a:rPr>
              <a:t>REFLE</a:t>
            </a:r>
            <a:r>
              <a:rPr sz="7650" b="0" spc="-82" baseline="1089" dirty="0">
                <a:solidFill>
                  <a:srgbClr val="FFFAF5"/>
                </a:solidFill>
                <a:latin typeface="Bookman Old Style"/>
                <a:cs typeface="Bookman Old Style"/>
              </a:rPr>
              <a:t>CTI</a:t>
            </a:r>
            <a:r>
              <a:rPr sz="7650" b="0" spc="-82" baseline="1633" dirty="0">
                <a:solidFill>
                  <a:srgbClr val="FFFAF5"/>
                </a:solidFill>
                <a:latin typeface="Bookman Old Style"/>
                <a:cs typeface="Bookman Old Style"/>
              </a:rPr>
              <a:t>ON</a:t>
            </a:r>
            <a:endParaRPr sz="7650" baseline="1633">
              <a:latin typeface="Bookman Old Style"/>
              <a:cs typeface="Bookman Old Style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4" name="object 24"/>
            <p:cNvSpPr/>
            <p:nvPr/>
          </p:nvSpPr>
          <p:spPr>
            <a:xfrm>
              <a:off x="14897352" y="8321861"/>
              <a:ext cx="3390900" cy="1965325"/>
            </a:xfrm>
            <a:custGeom>
              <a:avLst/>
              <a:gdLst/>
              <a:ahLst/>
              <a:cxnLst/>
              <a:rect l="l" t="t" r="r" b="b"/>
              <a:pathLst>
                <a:path w="3390900" h="1965325">
                  <a:moveTo>
                    <a:pt x="3390647" y="1224937"/>
                  </a:moveTo>
                  <a:lnTo>
                    <a:pt x="3176407" y="1224937"/>
                  </a:lnTo>
                  <a:lnTo>
                    <a:pt x="3160342" y="1176304"/>
                  </a:lnTo>
                  <a:lnTo>
                    <a:pt x="3144462" y="1127444"/>
                  </a:lnTo>
                  <a:lnTo>
                    <a:pt x="3128981" y="1078367"/>
                  </a:lnTo>
                  <a:lnTo>
                    <a:pt x="3114092" y="1029015"/>
                  </a:lnTo>
                  <a:lnTo>
                    <a:pt x="3100064" y="979594"/>
                  </a:lnTo>
                  <a:lnTo>
                    <a:pt x="3087055" y="929917"/>
                  </a:lnTo>
                  <a:lnTo>
                    <a:pt x="3075295" y="880058"/>
                  </a:lnTo>
                  <a:lnTo>
                    <a:pt x="3064998" y="830027"/>
                  </a:lnTo>
                  <a:lnTo>
                    <a:pt x="3056376" y="779832"/>
                  </a:lnTo>
                  <a:lnTo>
                    <a:pt x="3049642" y="729483"/>
                  </a:lnTo>
                  <a:lnTo>
                    <a:pt x="3045009" y="678988"/>
                  </a:lnTo>
                  <a:lnTo>
                    <a:pt x="3042690" y="628357"/>
                  </a:lnTo>
                  <a:lnTo>
                    <a:pt x="3042804" y="600392"/>
                  </a:lnTo>
                  <a:lnTo>
                    <a:pt x="3042898" y="577599"/>
                  </a:lnTo>
                  <a:lnTo>
                    <a:pt x="3045844" y="526723"/>
                  </a:lnTo>
                  <a:lnTo>
                    <a:pt x="3051570" y="479159"/>
                  </a:lnTo>
                  <a:lnTo>
                    <a:pt x="3060515" y="431763"/>
                  </a:lnTo>
                  <a:lnTo>
                    <a:pt x="3072615" y="384870"/>
                  </a:lnTo>
                  <a:lnTo>
                    <a:pt x="3087803" y="338815"/>
                  </a:lnTo>
                  <a:lnTo>
                    <a:pt x="3106015" y="293930"/>
                  </a:lnTo>
                  <a:lnTo>
                    <a:pt x="3127187" y="250552"/>
                  </a:lnTo>
                  <a:lnTo>
                    <a:pt x="3151254" y="209015"/>
                  </a:lnTo>
                  <a:lnTo>
                    <a:pt x="3178150" y="169652"/>
                  </a:lnTo>
                  <a:lnTo>
                    <a:pt x="3207811" y="132799"/>
                  </a:lnTo>
                  <a:lnTo>
                    <a:pt x="3240172" y="98790"/>
                  </a:lnTo>
                  <a:lnTo>
                    <a:pt x="3275168" y="67959"/>
                  </a:lnTo>
                  <a:lnTo>
                    <a:pt x="3312734" y="40641"/>
                  </a:lnTo>
                  <a:lnTo>
                    <a:pt x="3352805" y="17170"/>
                  </a:lnTo>
                  <a:lnTo>
                    <a:pt x="3390647" y="0"/>
                  </a:lnTo>
                  <a:lnTo>
                    <a:pt x="3390647" y="1224937"/>
                  </a:lnTo>
                  <a:close/>
                </a:path>
                <a:path w="3390900" h="1965325">
                  <a:moveTo>
                    <a:pt x="3390647" y="1965138"/>
                  </a:moveTo>
                  <a:lnTo>
                    <a:pt x="1840477" y="1965138"/>
                  </a:lnTo>
                  <a:lnTo>
                    <a:pt x="1832424" y="1913908"/>
                  </a:lnTo>
                  <a:lnTo>
                    <a:pt x="1822883" y="1863300"/>
                  </a:lnTo>
                  <a:lnTo>
                    <a:pt x="1811986" y="1812950"/>
                  </a:lnTo>
                  <a:lnTo>
                    <a:pt x="1799906" y="1762826"/>
                  </a:lnTo>
                  <a:lnTo>
                    <a:pt x="1786815" y="1712894"/>
                  </a:lnTo>
                  <a:lnTo>
                    <a:pt x="1772887" y="1663122"/>
                  </a:lnTo>
                  <a:lnTo>
                    <a:pt x="1758295" y="1613477"/>
                  </a:lnTo>
                  <a:lnTo>
                    <a:pt x="1743212" y="1563927"/>
                  </a:lnTo>
                  <a:lnTo>
                    <a:pt x="1727810" y="1514438"/>
                  </a:lnTo>
                  <a:lnTo>
                    <a:pt x="1696746" y="1415515"/>
                  </a:lnTo>
                  <a:lnTo>
                    <a:pt x="1681428" y="1366015"/>
                  </a:lnTo>
                  <a:lnTo>
                    <a:pt x="1666485" y="1316446"/>
                  </a:lnTo>
                  <a:lnTo>
                    <a:pt x="1652088" y="1266776"/>
                  </a:lnTo>
                  <a:lnTo>
                    <a:pt x="1639246" y="1219923"/>
                  </a:lnTo>
                  <a:lnTo>
                    <a:pt x="1627187" y="1172655"/>
                  </a:lnTo>
                  <a:lnTo>
                    <a:pt x="1616055" y="1125037"/>
                  </a:lnTo>
                  <a:lnTo>
                    <a:pt x="1605993" y="1077136"/>
                  </a:lnTo>
                  <a:lnTo>
                    <a:pt x="1597144" y="1029015"/>
                  </a:lnTo>
                  <a:lnTo>
                    <a:pt x="1589653" y="980740"/>
                  </a:lnTo>
                  <a:lnTo>
                    <a:pt x="1583662" y="932377"/>
                  </a:lnTo>
                  <a:lnTo>
                    <a:pt x="1579315" y="883990"/>
                  </a:lnTo>
                  <a:lnTo>
                    <a:pt x="1576755" y="835645"/>
                  </a:lnTo>
                  <a:lnTo>
                    <a:pt x="1576126" y="787407"/>
                  </a:lnTo>
                  <a:lnTo>
                    <a:pt x="1577571" y="739341"/>
                  </a:lnTo>
                  <a:lnTo>
                    <a:pt x="1581234" y="691512"/>
                  </a:lnTo>
                  <a:lnTo>
                    <a:pt x="1587258" y="643986"/>
                  </a:lnTo>
                  <a:lnTo>
                    <a:pt x="1595787" y="596828"/>
                  </a:lnTo>
                  <a:lnTo>
                    <a:pt x="1606963" y="550102"/>
                  </a:lnTo>
                  <a:lnTo>
                    <a:pt x="1620931" y="503875"/>
                  </a:lnTo>
                  <a:lnTo>
                    <a:pt x="1638152" y="458405"/>
                  </a:lnTo>
                  <a:lnTo>
                    <a:pt x="1658853" y="414106"/>
                  </a:lnTo>
                  <a:lnTo>
                    <a:pt x="1682830" y="371272"/>
                  </a:lnTo>
                  <a:lnTo>
                    <a:pt x="1709877" y="330197"/>
                  </a:lnTo>
                  <a:lnTo>
                    <a:pt x="1739790" y="291176"/>
                  </a:lnTo>
                  <a:lnTo>
                    <a:pt x="1772363" y="254502"/>
                  </a:lnTo>
                  <a:lnTo>
                    <a:pt x="1807391" y="220470"/>
                  </a:lnTo>
                  <a:lnTo>
                    <a:pt x="1844668" y="189374"/>
                  </a:lnTo>
                  <a:lnTo>
                    <a:pt x="1883991" y="161509"/>
                  </a:lnTo>
                  <a:lnTo>
                    <a:pt x="1925153" y="137168"/>
                  </a:lnTo>
                  <a:lnTo>
                    <a:pt x="1967949" y="116647"/>
                  </a:lnTo>
                  <a:lnTo>
                    <a:pt x="2012174" y="100238"/>
                  </a:lnTo>
                  <a:lnTo>
                    <a:pt x="2057624" y="88238"/>
                  </a:lnTo>
                  <a:lnTo>
                    <a:pt x="2104092" y="80939"/>
                  </a:lnTo>
                  <a:lnTo>
                    <a:pt x="2151374" y="78636"/>
                  </a:lnTo>
                  <a:lnTo>
                    <a:pt x="2199265" y="81623"/>
                  </a:lnTo>
                  <a:lnTo>
                    <a:pt x="2246828" y="89814"/>
                  </a:lnTo>
                  <a:lnTo>
                    <a:pt x="2292806" y="102687"/>
                  </a:lnTo>
                  <a:lnTo>
                    <a:pt x="2337232" y="119832"/>
                  </a:lnTo>
                  <a:lnTo>
                    <a:pt x="2380140" y="140838"/>
                  </a:lnTo>
                  <a:lnTo>
                    <a:pt x="2421565" y="165293"/>
                  </a:lnTo>
                  <a:lnTo>
                    <a:pt x="2461540" y="192787"/>
                  </a:lnTo>
                  <a:lnTo>
                    <a:pt x="2500099" y="222908"/>
                  </a:lnTo>
                  <a:lnTo>
                    <a:pt x="2537277" y="255245"/>
                  </a:lnTo>
                  <a:lnTo>
                    <a:pt x="2573107" y="289388"/>
                  </a:lnTo>
                  <a:lnTo>
                    <a:pt x="2607623" y="324924"/>
                  </a:lnTo>
                  <a:lnTo>
                    <a:pt x="2640860" y="361443"/>
                  </a:lnTo>
                  <a:lnTo>
                    <a:pt x="2672851" y="398534"/>
                  </a:lnTo>
                  <a:lnTo>
                    <a:pt x="2705471" y="437876"/>
                  </a:lnTo>
                  <a:lnTo>
                    <a:pt x="2737453" y="477744"/>
                  </a:lnTo>
                  <a:lnTo>
                    <a:pt x="2768789" y="518127"/>
                  </a:lnTo>
                  <a:lnTo>
                    <a:pt x="2799473" y="559013"/>
                  </a:lnTo>
                  <a:lnTo>
                    <a:pt x="2829495" y="600392"/>
                  </a:lnTo>
                  <a:lnTo>
                    <a:pt x="2858850" y="642250"/>
                  </a:lnTo>
                  <a:lnTo>
                    <a:pt x="2887531" y="684578"/>
                  </a:lnTo>
                  <a:lnTo>
                    <a:pt x="2915529" y="727363"/>
                  </a:lnTo>
                  <a:lnTo>
                    <a:pt x="2942837" y="770594"/>
                  </a:lnTo>
                  <a:lnTo>
                    <a:pt x="2969449" y="814260"/>
                  </a:lnTo>
                  <a:lnTo>
                    <a:pt x="2995357" y="858350"/>
                  </a:lnTo>
                  <a:lnTo>
                    <a:pt x="3020554" y="902851"/>
                  </a:lnTo>
                  <a:lnTo>
                    <a:pt x="3045033" y="947753"/>
                  </a:lnTo>
                  <a:lnTo>
                    <a:pt x="3068785" y="993044"/>
                  </a:lnTo>
                  <a:lnTo>
                    <a:pt x="3091805" y="1038713"/>
                  </a:lnTo>
                  <a:lnTo>
                    <a:pt x="3114084" y="1084748"/>
                  </a:lnTo>
                  <a:lnTo>
                    <a:pt x="3135616" y="1131138"/>
                  </a:lnTo>
                  <a:lnTo>
                    <a:pt x="3156392" y="1177871"/>
                  </a:lnTo>
                  <a:lnTo>
                    <a:pt x="3176407" y="1224937"/>
                  </a:lnTo>
                  <a:lnTo>
                    <a:pt x="3390647" y="1224937"/>
                  </a:lnTo>
                  <a:lnTo>
                    <a:pt x="3390647" y="1965138"/>
                  </a:lnTo>
                  <a:close/>
                </a:path>
                <a:path w="3390900" h="1965325">
                  <a:moveTo>
                    <a:pt x="1793957" y="1965138"/>
                  </a:moveTo>
                  <a:lnTo>
                    <a:pt x="0" y="1965138"/>
                  </a:lnTo>
                  <a:lnTo>
                    <a:pt x="13095" y="1930738"/>
                  </a:lnTo>
                  <a:lnTo>
                    <a:pt x="32815" y="1883981"/>
                  </a:lnTo>
                  <a:lnTo>
                    <a:pt x="53878" y="1838671"/>
                  </a:lnTo>
                  <a:lnTo>
                    <a:pt x="76777" y="1794123"/>
                  </a:lnTo>
                  <a:lnTo>
                    <a:pt x="101613" y="1750616"/>
                  </a:lnTo>
                  <a:lnTo>
                    <a:pt x="128486" y="1708427"/>
                  </a:lnTo>
                  <a:lnTo>
                    <a:pt x="157496" y="1667836"/>
                  </a:lnTo>
                  <a:lnTo>
                    <a:pt x="188743" y="1629120"/>
                  </a:lnTo>
                  <a:lnTo>
                    <a:pt x="222327" y="1592558"/>
                  </a:lnTo>
                  <a:lnTo>
                    <a:pt x="258349" y="1558429"/>
                  </a:lnTo>
                  <a:lnTo>
                    <a:pt x="296908" y="1527011"/>
                  </a:lnTo>
                  <a:lnTo>
                    <a:pt x="337331" y="1499040"/>
                  </a:lnTo>
                  <a:lnTo>
                    <a:pt x="379454" y="1474517"/>
                  </a:lnTo>
                  <a:lnTo>
                    <a:pt x="423106" y="1453354"/>
                  </a:lnTo>
                  <a:lnTo>
                    <a:pt x="468112" y="1435465"/>
                  </a:lnTo>
                  <a:lnTo>
                    <a:pt x="514299" y="1420764"/>
                  </a:lnTo>
                  <a:lnTo>
                    <a:pt x="561495" y="1409164"/>
                  </a:lnTo>
                  <a:lnTo>
                    <a:pt x="609526" y="1400579"/>
                  </a:lnTo>
                  <a:lnTo>
                    <a:pt x="658219" y="1394923"/>
                  </a:lnTo>
                  <a:lnTo>
                    <a:pt x="708421" y="1392050"/>
                  </a:lnTo>
                  <a:lnTo>
                    <a:pt x="756899" y="1392050"/>
                  </a:lnTo>
                  <a:lnTo>
                    <a:pt x="806540" y="1394661"/>
                  </a:lnTo>
                  <a:lnTo>
                    <a:pt x="856151" y="1399855"/>
                  </a:lnTo>
                  <a:lnTo>
                    <a:pt x="905558" y="1407546"/>
                  </a:lnTo>
                  <a:lnTo>
                    <a:pt x="954589" y="1417647"/>
                  </a:lnTo>
                  <a:lnTo>
                    <a:pt x="1003071" y="1430071"/>
                  </a:lnTo>
                  <a:lnTo>
                    <a:pt x="1050830" y="1444733"/>
                  </a:lnTo>
                  <a:lnTo>
                    <a:pt x="1097693" y="1461546"/>
                  </a:lnTo>
                  <a:lnTo>
                    <a:pt x="1143488" y="1480424"/>
                  </a:lnTo>
                  <a:lnTo>
                    <a:pt x="1188214" y="1501132"/>
                  </a:lnTo>
                  <a:lnTo>
                    <a:pt x="1232022" y="1523429"/>
                  </a:lnTo>
                  <a:lnTo>
                    <a:pt x="1274957" y="1547216"/>
                  </a:lnTo>
                  <a:lnTo>
                    <a:pt x="1317068" y="1572396"/>
                  </a:lnTo>
                  <a:lnTo>
                    <a:pt x="1358402" y="1598869"/>
                  </a:lnTo>
                  <a:lnTo>
                    <a:pt x="1399008" y="1626537"/>
                  </a:lnTo>
                  <a:lnTo>
                    <a:pt x="1438932" y="1655303"/>
                  </a:lnTo>
                  <a:lnTo>
                    <a:pt x="1478222" y="1685068"/>
                  </a:lnTo>
                  <a:lnTo>
                    <a:pt x="1516926" y="1715733"/>
                  </a:lnTo>
                  <a:lnTo>
                    <a:pt x="1555092" y="1747201"/>
                  </a:lnTo>
                  <a:lnTo>
                    <a:pt x="1592767" y="1779372"/>
                  </a:lnTo>
                  <a:lnTo>
                    <a:pt x="1629998" y="1812150"/>
                  </a:lnTo>
                  <a:lnTo>
                    <a:pt x="1666834" y="1845434"/>
                  </a:lnTo>
                  <a:lnTo>
                    <a:pt x="1703322" y="1879128"/>
                  </a:lnTo>
                  <a:lnTo>
                    <a:pt x="1739509" y="1913132"/>
                  </a:lnTo>
                  <a:lnTo>
                    <a:pt x="1793957" y="1965138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854580" y="8261661"/>
              <a:ext cx="3433445" cy="2019300"/>
            </a:xfrm>
            <a:custGeom>
              <a:avLst/>
              <a:gdLst/>
              <a:ahLst/>
              <a:cxnLst/>
              <a:rect l="l" t="t" r="r" b="b"/>
              <a:pathLst>
                <a:path w="3433444" h="2019300">
                  <a:moveTo>
                    <a:pt x="3253928" y="1257299"/>
                  </a:moveTo>
                  <a:lnTo>
                    <a:pt x="3235034" y="1206499"/>
                  </a:lnTo>
                  <a:lnTo>
                    <a:pt x="3214276" y="1168399"/>
                  </a:lnTo>
                  <a:lnTo>
                    <a:pt x="3192809" y="1117599"/>
                  </a:lnTo>
                  <a:lnTo>
                    <a:pt x="3170636" y="1079499"/>
                  </a:lnTo>
                  <a:lnTo>
                    <a:pt x="3147757" y="1028699"/>
                  </a:lnTo>
                  <a:lnTo>
                    <a:pt x="3124173" y="965199"/>
                  </a:lnTo>
                  <a:lnTo>
                    <a:pt x="3099885" y="939799"/>
                  </a:lnTo>
                  <a:lnTo>
                    <a:pt x="3074893" y="876299"/>
                  </a:lnTo>
                  <a:lnTo>
                    <a:pt x="3069626" y="863599"/>
                  </a:lnTo>
                  <a:lnTo>
                    <a:pt x="3062442" y="812799"/>
                  </a:lnTo>
                  <a:lnTo>
                    <a:pt x="3056233" y="761999"/>
                  </a:lnTo>
                  <a:lnTo>
                    <a:pt x="3052002" y="723899"/>
                  </a:lnTo>
                  <a:lnTo>
                    <a:pt x="3049931" y="673099"/>
                  </a:lnTo>
                  <a:lnTo>
                    <a:pt x="3050092" y="634999"/>
                  </a:lnTo>
                  <a:lnTo>
                    <a:pt x="3052989" y="571499"/>
                  </a:lnTo>
                  <a:lnTo>
                    <a:pt x="3058482" y="520699"/>
                  </a:lnTo>
                  <a:lnTo>
                    <a:pt x="3066858" y="457199"/>
                  </a:lnTo>
                  <a:lnTo>
                    <a:pt x="3078300" y="431799"/>
                  </a:lnTo>
                  <a:lnTo>
                    <a:pt x="3092989" y="368299"/>
                  </a:lnTo>
                  <a:lnTo>
                    <a:pt x="3111105" y="342899"/>
                  </a:lnTo>
                  <a:lnTo>
                    <a:pt x="3132831" y="279399"/>
                  </a:lnTo>
                  <a:lnTo>
                    <a:pt x="3155817" y="253999"/>
                  </a:lnTo>
                  <a:lnTo>
                    <a:pt x="3181742" y="190499"/>
                  </a:lnTo>
                  <a:lnTo>
                    <a:pt x="3210527" y="165099"/>
                  </a:lnTo>
                  <a:lnTo>
                    <a:pt x="3242094" y="126999"/>
                  </a:lnTo>
                  <a:lnTo>
                    <a:pt x="3276365" y="101599"/>
                  </a:lnTo>
                  <a:lnTo>
                    <a:pt x="3313263" y="76199"/>
                  </a:lnTo>
                  <a:lnTo>
                    <a:pt x="3352710" y="38099"/>
                  </a:lnTo>
                  <a:lnTo>
                    <a:pt x="3399746" y="12699"/>
                  </a:lnTo>
                  <a:lnTo>
                    <a:pt x="3433419" y="0"/>
                  </a:lnTo>
                  <a:lnTo>
                    <a:pt x="3433419" y="88899"/>
                  </a:lnTo>
                  <a:lnTo>
                    <a:pt x="3406910" y="101599"/>
                  </a:lnTo>
                  <a:lnTo>
                    <a:pt x="3368717" y="101599"/>
                  </a:lnTo>
                  <a:lnTo>
                    <a:pt x="3333021" y="126999"/>
                  </a:lnTo>
                  <a:lnTo>
                    <a:pt x="3299891" y="165099"/>
                  </a:lnTo>
                  <a:lnTo>
                    <a:pt x="3269395" y="215899"/>
                  </a:lnTo>
                  <a:lnTo>
                    <a:pt x="3241602" y="253999"/>
                  </a:lnTo>
                  <a:lnTo>
                    <a:pt x="3216581" y="279399"/>
                  </a:lnTo>
                  <a:lnTo>
                    <a:pt x="3194400" y="304799"/>
                  </a:lnTo>
                  <a:lnTo>
                    <a:pt x="3175129" y="368299"/>
                  </a:lnTo>
                  <a:lnTo>
                    <a:pt x="3158836" y="393699"/>
                  </a:lnTo>
                  <a:lnTo>
                    <a:pt x="3145590" y="457199"/>
                  </a:lnTo>
                  <a:lnTo>
                    <a:pt x="3134772" y="482599"/>
                  </a:lnTo>
                  <a:lnTo>
                    <a:pt x="3127205" y="546099"/>
                  </a:lnTo>
                  <a:lnTo>
                    <a:pt x="3122667" y="609599"/>
                  </a:lnTo>
                  <a:lnTo>
                    <a:pt x="3120942" y="634999"/>
                  </a:lnTo>
                  <a:lnTo>
                    <a:pt x="3121809" y="698499"/>
                  </a:lnTo>
                  <a:lnTo>
                    <a:pt x="3125050" y="723899"/>
                  </a:lnTo>
                  <a:lnTo>
                    <a:pt x="3130447" y="787399"/>
                  </a:lnTo>
                  <a:lnTo>
                    <a:pt x="3137779" y="850899"/>
                  </a:lnTo>
                  <a:lnTo>
                    <a:pt x="3146829" y="876299"/>
                  </a:lnTo>
                  <a:lnTo>
                    <a:pt x="3157378" y="939799"/>
                  </a:lnTo>
                  <a:lnTo>
                    <a:pt x="3169206" y="965199"/>
                  </a:lnTo>
                  <a:lnTo>
                    <a:pt x="3182094" y="1028699"/>
                  </a:lnTo>
                  <a:lnTo>
                    <a:pt x="3195825" y="1079499"/>
                  </a:lnTo>
                  <a:lnTo>
                    <a:pt x="3210179" y="1117599"/>
                  </a:lnTo>
                  <a:lnTo>
                    <a:pt x="3224936" y="1168399"/>
                  </a:lnTo>
                  <a:lnTo>
                    <a:pt x="3239879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2282096" y="101599"/>
                  </a:moveTo>
                  <a:lnTo>
                    <a:pt x="2089276" y="101599"/>
                  </a:lnTo>
                  <a:lnTo>
                    <a:pt x="2136271" y="76199"/>
                  </a:lnTo>
                  <a:lnTo>
                    <a:pt x="2232855" y="76199"/>
                  </a:lnTo>
                  <a:lnTo>
                    <a:pt x="2282096" y="101599"/>
                  </a:lnTo>
                  <a:close/>
                </a:path>
                <a:path w="3433444" h="2019300">
                  <a:moveTo>
                    <a:pt x="1900579" y="2019299"/>
                  </a:moveTo>
                  <a:lnTo>
                    <a:pt x="1848217" y="2019299"/>
                  </a:lnTo>
                  <a:lnTo>
                    <a:pt x="1846432" y="2006599"/>
                  </a:lnTo>
                  <a:lnTo>
                    <a:pt x="1841779" y="1968499"/>
                  </a:lnTo>
                  <a:lnTo>
                    <a:pt x="1838537" y="1943099"/>
                  </a:lnTo>
                  <a:lnTo>
                    <a:pt x="1829198" y="1917699"/>
                  </a:lnTo>
                  <a:lnTo>
                    <a:pt x="1818578" y="1854199"/>
                  </a:lnTo>
                  <a:lnTo>
                    <a:pt x="1806836" y="1790699"/>
                  </a:lnTo>
                  <a:lnTo>
                    <a:pt x="1794136" y="1765299"/>
                  </a:lnTo>
                  <a:lnTo>
                    <a:pt x="1780636" y="1701799"/>
                  </a:lnTo>
                  <a:lnTo>
                    <a:pt x="1766499" y="1676399"/>
                  </a:lnTo>
                  <a:lnTo>
                    <a:pt x="1751887" y="1612899"/>
                  </a:lnTo>
                  <a:lnTo>
                    <a:pt x="1736959" y="1562099"/>
                  </a:lnTo>
                  <a:lnTo>
                    <a:pt x="1721878" y="1523999"/>
                  </a:lnTo>
                  <a:lnTo>
                    <a:pt x="1706804" y="1473199"/>
                  </a:lnTo>
                  <a:lnTo>
                    <a:pt x="1691899" y="1435099"/>
                  </a:lnTo>
                  <a:lnTo>
                    <a:pt x="1677324" y="1384299"/>
                  </a:lnTo>
                  <a:lnTo>
                    <a:pt x="1663240" y="1320799"/>
                  </a:lnTo>
                  <a:lnTo>
                    <a:pt x="1649809" y="1295399"/>
                  </a:lnTo>
                  <a:lnTo>
                    <a:pt x="1637191" y="1231899"/>
                  </a:lnTo>
                  <a:lnTo>
                    <a:pt x="1625547" y="1168399"/>
                  </a:lnTo>
                  <a:lnTo>
                    <a:pt x="1615040" y="1142999"/>
                  </a:lnTo>
                  <a:lnTo>
                    <a:pt x="1605938" y="1079499"/>
                  </a:lnTo>
                  <a:lnTo>
                    <a:pt x="1598098" y="1028699"/>
                  </a:lnTo>
                  <a:lnTo>
                    <a:pt x="1591677" y="990599"/>
                  </a:lnTo>
                  <a:lnTo>
                    <a:pt x="1586831" y="939799"/>
                  </a:lnTo>
                  <a:lnTo>
                    <a:pt x="1583717" y="876299"/>
                  </a:lnTo>
                  <a:lnTo>
                    <a:pt x="1582492" y="850899"/>
                  </a:lnTo>
                  <a:lnTo>
                    <a:pt x="1583310" y="787399"/>
                  </a:lnTo>
                  <a:lnTo>
                    <a:pt x="1586331" y="723899"/>
                  </a:lnTo>
                  <a:lnTo>
                    <a:pt x="1591708" y="698499"/>
                  </a:lnTo>
                  <a:lnTo>
                    <a:pt x="1599600" y="634999"/>
                  </a:lnTo>
                  <a:lnTo>
                    <a:pt x="1610163" y="609599"/>
                  </a:lnTo>
                  <a:lnTo>
                    <a:pt x="1623552" y="546099"/>
                  </a:lnTo>
                  <a:lnTo>
                    <a:pt x="1639925" y="482599"/>
                  </a:lnTo>
                  <a:lnTo>
                    <a:pt x="1659438" y="457199"/>
                  </a:lnTo>
                  <a:lnTo>
                    <a:pt x="1682248" y="393699"/>
                  </a:lnTo>
                  <a:lnTo>
                    <a:pt x="1708511" y="368299"/>
                  </a:lnTo>
                  <a:lnTo>
                    <a:pt x="1736673" y="342899"/>
                  </a:lnTo>
                  <a:lnTo>
                    <a:pt x="1767503" y="279399"/>
                  </a:lnTo>
                  <a:lnTo>
                    <a:pt x="1800828" y="253999"/>
                  </a:lnTo>
                  <a:lnTo>
                    <a:pt x="1836473" y="215899"/>
                  </a:lnTo>
                  <a:lnTo>
                    <a:pt x="1874262" y="190499"/>
                  </a:lnTo>
                  <a:lnTo>
                    <a:pt x="1914022" y="165099"/>
                  </a:lnTo>
                  <a:lnTo>
                    <a:pt x="1955578" y="126999"/>
                  </a:lnTo>
                  <a:lnTo>
                    <a:pt x="1998756" y="126999"/>
                  </a:lnTo>
                  <a:lnTo>
                    <a:pt x="2043380" y="101599"/>
                  </a:lnTo>
                  <a:lnTo>
                    <a:pt x="2377319" y="101599"/>
                  </a:lnTo>
                  <a:lnTo>
                    <a:pt x="2422290" y="126999"/>
                  </a:lnTo>
                  <a:lnTo>
                    <a:pt x="2465586" y="165099"/>
                  </a:lnTo>
                  <a:lnTo>
                    <a:pt x="2097460" y="165099"/>
                  </a:lnTo>
                  <a:lnTo>
                    <a:pt x="2051768" y="190499"/>
                  </a:lnTo>
                  <a:lnTo>
                    <a:pt x="2007738" y="190499"/>
                  </a:lnTo>
                  <a:lnTo>
                    <a:pt x="1965558" y="215899"/>
                  </a:lnTo>
                  <a:lnTo>
                    <a:pt x="1925418" y="253999"/>
                  </a:lnTo>
                  <a:lnTo>
                    <a:pt x="1887507" y="279399"/>
                  </a:lnTo>
                  <a:lnTo>
                    <a:pt x="1852013" y="304799"/>
                  </a:lnTo>
                  <a:lnTo>
                    <a:pt x="1819125" y="342899"/>
                  </a:lnTo>
                  <a:lnTo>
                    <a:pt x="1789033" y="368299"/>
                  </a:lnTo>
                  <a:lnTo>
                    <a:pt x="1761924" y="431799"/>
                  </a:lnTo>
                  <a:lnTo>
                    <a:pt x="1737988" y="457199"/>
                  </a:lnTo>
                  <a:lnTo>
                    <a:pt x="1717413" y="520699"/>
                  </a:lnTo>
                  <a:lnTo>
                    <a:pt x="1699481" y="546099"/>
                  </a:lnTo>
                  <a:lnTo>
                    <a:pt x="1684841" y="609599"/>
                  </a:lnTo>
                  <a:lnTo>
                    <a:pt x="1673309" y="634999"/>
                  </a:lnTo>
                  <a:lnTo>
                    <a:pt x="1664701" y="698499"/>
                  </a:lnTo>
                  <a:lnTo>
                    <a:pt x="1658831" y="723899"/>
                  </a:lnTo>
                  <a:lnTo>
                    <a:pt x="1655514" y="787399"/>
                  </a:lnTo>
                  <a:lnTo>
                    <a:pt x="1654567" y="850899"/>
                  </a:lnTo>
                  <a:lnTo>
                    <a:pt x="1659040" y="939799"/>
                  </a:lnTo>
                  <a:lnTo>
                    <a:pt x="1664091" y="990599"/>
                  </a:lnTo>
                  <a:lnTo>
                    <a:pt x="1670772" y="1028699"/>
                  </a:lnTo>
                  <a:lnTo>
                    <a:pt x="1678898" y="1079499"/>
                  </a:lnTo>
                  <a:lnTo>
                    <a:pt x="1688285" y="1117599"/>
                  </a:lnTo>
                  <a:lnTo>
                    <a:pt x="1698747" y="1168399"/>
                  </a:lnTo>
                  <a:lnTo>
                    <a:pt x="1710101" y="1231899"/>
                  </a:lnTo>
                  <a:lnTo>
                    <a:pt x="1722161" y="1257299"/>
                  </a:lnTo>
                  <a:lnTo>
                    <a:pt x="1735916" y="1320799"/>
                  </a:lnTo>
                  <a:lnTo>
                    <a:pt x="1750260" y="1384299"/>
                  </a:lnTo>
                  <a:lnTo>
                    <a:pt x="1765041" y="1409699"/>
                  </a:lnTo>
                  <a:lnTo>
                    <a:pt x="1780102" y="1473199"/>
                  </a:lnTo>
                  <a:lnTo>
                    <a:pt x="1795291" y="1498599"/>
                  </a:lnTo>
                  <a:lnTo>
                    <a:pt x="1810452" y="1562099"/>
                  </a:lnTo>
                  <a:lnTo>
                    <a:pt x="1825431" y="1612899"/>
                  </a:lnTo>
                  <a:lnTo>
                    <a:pt x="1840075" y="1650999"/>
                  </a:lnTo>
                  <a:lnTo>
                    <a:pt x="1854228" y="1701799"/>
                  </a:lnTo>
                  <a:lnTo>
                    <a:pt x="1867737" y="1765299"/>
                  </a:lnTo>
                  <a:lnTo>
                    <a:pt x="1880446" y="1790699"/>
                  </a:lnTo>
                  <a:lnTo>
                    <a:pt x="1892203" y="1854199"/>
                  </a:lnTo>
                  <a:lnTo>
                    <a:pt x="1902852" y="1917699"/>
                  </a:lnTo>
                  <a:lnTo>
                    <a:pt x="1912239" y="1943099"/>
                  </a:lnTo>
                  <a:lnTo>
                    <a:pt x="1915427" y="1968499"/>
                  </a:lnTo>
                  <a:lnTo>
                    <a:pt x="1844977" y="1968499"/>
                  </a:lnTo>
                  <a:lnTo>
                    <a:pt x="1900579" y="2019299"/>
                  </a:lnTo>
                  <a:close/>
                </a:path>
                <a:path w="3433444" h="2019300">
                  <a:moveTo>
                    <a:pt x="3251339" y="1295399"/>
                  </a:moveTo>
                  <a:lnTo>
                    <a:pt x="3190707" y="1295399"/>
                  </a:lnTo>
                  <a:lnTo>
                    <a:pt x="3183275" y="1257299"/>
                  </a:lnTo>
                  <a:lnTo>
                    <a:pt x="3163301" y="1231899"/>
                  </a:lnTo>
                  <a:lnTo>
                    <a:pt x="3142552" y="1168399"/>
                  </a:lnTo>
                  <a:lnTo>
                    <a:pt x="3121037" y="1142999"/>
                  </a:lnTo>
                  <a:lnTo>
                    <a:pt x="3098763" y="1079499"/>
                  </a:lnTo>
                  <a:lnTo>
                    <a:pt x="3075739" y="1054099"/>
                  </a:lnTo>
                  <a:lnTo>
                    <a:pt x="3051973" y="990599"/>
                  </a:lnTo>
                  <a:lnTo>
                    <a:pt x="3027472" y="965199"/>
                  </a:lnTo>
                  <a:lnTo>
                    <a:pt x="3002244" y="901699"/>
                  </a:lnTo>
                  <a:lnTo>
                    <a:pt x="2976297" y="876299"/>
                  </a:lnTo>
                  <a:lnTo>
                    <a:pt x="2949640" y="812799"/>
                  </a:lnTo>
                  <a:lnTo>
                    <a:pt x="2922281" y="787399"/>
                  </a:lnTo>
                  <a:lnTo>
                    <a:pt x="2894226" y="723899"/>
                  </a:lnTo>
                  <a:lnTo>
                    <a:pt x="2865485" y="698499"/>
                  </a:lnTo>
                  <a:lnTo>
                    <a:pt x="2836066" y="673099"/>
                  </a:lnTo>
                  <a:lnTo>
                    <a:pt x="2805975" y="609599"/>
                  </a:lnTo>
                  <a:lnTo>
                    <a:pt x="2775222" y="571499"/>
                  </a:lnTo>
                  <a:lnTo>
                    <a:pt x="2743813" y="520699"/>
                  </a:lnTo>
                  <a:lnTo>
                    <a:pt x="2714049" y="482599"/>
                  </a:lnTo>
                  <a:lnTo>
                    <a:pt x="2682972" y="457199"/>
                  </a:lnTo>
                  <a:lnTo>
                    <a:pt x="2650543" y="431799"/>
                  </a:lnTo>
                  <a:lnTo>
                    <a:pt x="2616722" y="368299"/>
                  </a:lnTo>
                  <a:lnTo>
                    <a:pt x="2581468" y="342899"/>
                  </a:lnTo>
                  <a:lnTo>
                    <a:pt x="2544741" y="304799"/>
                  </a:lnTo>
                  <a:lnTo>
                    <a:pt x="2506501" y="279399"/>
                  </a:lnTo>
                  <a:lnTo>
                    <a:pt x="2466708" y="253999"/>
                  </a:lnTo>
                  <a:lnTo>
                    <a:pt x="2425321" y="215899"/>
                  </a:lnTo>
                  <a:lnTo>
                    <a:pt x="2382301" y="190499"/>
                  </a:lnTo>
                  <a:lnTo>
                    <a:pt x="2337606" y="190499"/>
                  </a:lnTo>
                  <a:lnTo>
                    <a:pt x="2291197" y="165099"/>
                  </a:lnTo>
                  <a:lnTo>
                    <a:pt x="2465586" y="165099"/>
                  </a:lnTo>
                  <a:lnTo>
                    <a:pt x="2507273" y="190499"/>
                  </a:lnTo>
                  <a:lnTo>
                    <a:pt x="2547414" y="215899"/>
                  </a:lnTo>
                  <a:lnTo>
                    <a:pt x="2586073" y="253999"/>
                  </a:lnTo>
                  <a:lnTo>
                    <a:pt x="2623316" y="279399"/>
                  </a:lnTo>
                  <a:lnTo>
                    <a:pt x="2659206" y="304799"/>
                  </a:lnTo>
                  <a:lnTo>
                    <a:pt x="2693808" y="342899"/>
                  </a:lnTo>
                  <a:lnTo>
                    <a:pt x="2727186" y="393699"/>
                  </a:lnTo>
                  <a:lnTo>
                    <a:pt x="2759405" y="431799"/>
                  </a:lnTo>
                  <a:lnTo>
                    <a:pt x="2790528" y="457199"/>
                  </a:lnTo>
                  <a:lnTo>
                    <a:pt x="2820621" y="520699"/>
                  </a:lnTo>
                  <a:lnTo>
                    <a:pt x="2849747" y="546099"/>
                  </a:lnTo>
                  <a:lnTo>
                    <a:pt x="2880333" y="571499"/>
                  </a:lnTo>
                  <a:lnTo>
                    <a:pt x="2910224" y="634999"/>
                  </a:lnTo>
                  <a:lnTo>
                    <a:pt x="2939417" y="673099"/>
                  </a:lnTo>
                  <a:lnTo>
                    <a:pt x="2967912" y="723899"/>
                  </a:lnTo>
                  <a:lnTo>
                    <a:pt x="2995708" y="761999"/>
                  </a:lnTo>
                  <a:lnTo>
                    <a:pt x="3022804" y="787399"/>
                  </a:lnTo>
                  <a:lnTo>
                    <a:pt x="3049199" y="850899"/>
                  </a:lnTo>
                  <a:lnTo>
                    <a:pt x="3069626" y="863599"/>
                  </a:lnTo>
                  <a:lnTo>
                    <a:pt x="3070447" y="876299"/>
                  </a:lnTo>
                  <a:lnTo>
                    <a:pt x="3080067" y="901699"/>
                  </a:lnTo>
                  <a:lnTo>
                    <a:pt x="3091121" y="965199"/>
                  </a:lnTo>
                  <a:lnTo>
                    <a:pt x="3103428" y="1028699"/>
                  </a:lnTo>
                  <a:lnTo>
                    <a:pt x="3116807" y="1054099"/>
                  </a:lnTo>
                  <a:lnTo>
                    <a:pt x="3132622" y="1117599"/>
                  </a:lnTo>
                  <a:lnTo>
                    <a:pt x="3149188" y="1168399"/>
                  </a:lnTo>
                  <a:lnTo>
                    <a:pt x="3166255" y="1231899"/>
                  </a:lnTo>
                  <a:lnTo>
                    <a:pt x="3183572" y="1257299"/>
                  </a:lnTo>
                  <a:lnTo>
                    <a:pt x="3256137" y="1257299"/>
                  </a:lnTo>
                  <a:lnTo>
                    <a:pt x="3251339" y="1295399"/>
                  </a:lnTo>
                  <a:close/>
                </a:path>
                <a:path w="3433444" h="2019300">
                  <a:moveTo>
                    <a:pt x="3253928" y="1257299"/>
                  </a:moveTo>
                  <a:lnTo>
                    <a:pt x="3183572" y="1257299"/>
                  </a:lnTo>
                  <a:lnTo>
                    <a:pt x="3166255" y="1231899"/>
                  </a:lnTo>
                  <a:lnTo>
                    <a:pt x="3149188" y="1168399"/>
                  </a:lnTo>
                  <a:lnTo>
                    <a:pt x="3132622" y="1117599"/>
                  </a:lnTo>
                  <a:lnTo>
                    <a:pt x="3116807" y="1054099"/>
                  </a:lnTo>
                  <a:lnTo>
                    <a:pt x="3103428" y="1028699"/>
                  </a:lnTo>
                  <a:lnTo>
                    <a:pt x="3091121" y="965199"/>
                  </a:lnTo>
                  <a:lnTo>
                    <a:pt x="3080067" y="901699"/>
                  </a:lnTo>
                  <a:lnTo>
                    <a:pt x="3070447" y="876299"/>
                  </a:lnTo>
                  <a:lnTo>
                    <a:pt x="3069626" y="863599"/>
                  </a:lnTo>
                  <a:lnTo>
                    <a:pt x="3074893" y="876299"/>
                  </a:lnTo>
                  <a:lnTo>
                    <a:pt x="3099885" y="939799"/>
                  </a:lnTo>
                  <a:lnTo>
                    <a:pt x="3124173" y="965199"/>
                  </a:lnTo>
                  <a:lnTo>
                    <a:pt x="3147757" y="1028699"/>
                  </a:lnTo>
                  <a:lnTo>
                    <a:pt x="3170636" y="1079499"/>
                  </a:lnTo>
                  <a:lnTo>
                    <a:pt x="3192809" y="1117599"/>
                  </a:lnTo>
                  <a:lnTo>
                    <a:pt x="3214276" y="1168399"/>
                  </a:lnTo>
                  <a:lnTo>
                    <a:pt x="3235034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843693" y="1409699"/>
                  </a:moveTo>
                  <a:lnTo>
                    <a:pt x="700516" y="1409699"/>
                  </a:lnTo>
                  <a:lnTo>
                    <a:pt x="748123" y="1384299"/>
                  </a:lnTo>
                  <a:lnTo>
                    <a:pt x="795889" y="1384299"/>
                  </a:lnTo>
                  <a:lnTo>
                    <a:pt x="843693" y="1409699"/>
                  </a:lnTo>
                  <a:close/>
                </a:path>
                <a:path w="3433444" h="2019300">
                  <a:moveTo>
                    <a:pt x="1032814" y="1435099"/>
                  </a:moveTo>
                  <a:lnTo>
                    <a:pt x="514155" y="1435099"/>
                  </a:lnTo>
                  <a:lnTo>
                    <a:pt x="559889" y="1409699"/>
                  </a:lnTo>
                  <a:lnTo>
                    <a:pt x="986094" y="1409699"/>
                  </a:lnTo>
                  <a:lnTo>
                    <a:pt x="1032814" y="1435099"/>
                  </a:lnTo>
                  <a:close/>
                </a:path>
                <a:path w="3433444" h="2019300">
                  <a:moveTo>
                    <a:pt x="73704" y="2019299"/>
                  </a:moveTo>
                  <a:lnTo>
                    <a:pt x="0" y="2019299"/>
                  </a:lnTo>
                  <a:lnTo>
                    <a:pt x="12639" y="1968499"/>
                  </a:lnTo>
                  <a:lnTo>
                    <a:pt x="30352" y="1943099"/>
                  </a:lnTo>
                  <a:lnTo>
                    <a:pt x="49695" y="1879599"/>
                  </a:lnTo>
                  <a:lnTo>
                    <a:pt x="70712" y="1854199"/>
                  </a:lnTo>
                  <a:lnTo>
                    <a:pt x="93447" y="1790699"/>
                  </a:lnTo>
                  <a:lnTo>
                    <a:pt x="117946" y="1765299"/>
                  </a:lnTo>
                  <a:lnTo>
                    <a:pt x="144253" y="1701799"/>
                  </a:lnTo>
                  <a:lnTo>
                    <a:pt x="172412" y="1676399"/>
                  </a:lnTo>
                  <a:lnTo>
                    <a:pt x="202468" y="1650999"/>
                  </a:lnTo>
                  <a:lnTo>
                    <a:pt x="234466" y="1612899"/>
                  </a:lnTo>
                  <a:lnTo>
                    <a:pt x="268450" y="1587499"/>
                  </a:lnTo>
                  <a:lnTo>
                    <a:pt x="304465" y="1562099"/>
                  </a:lnTo>
                  <a:lnTo>
                    <a:pt x="342555" y="1523999"/>
                  </a:lnTo>
                  <a:lnTo>
                    <a:pt x="382765" y="1498599"/>
                  </a:lnTo>
                  <a:lnTo>
                    <a:pt x="425139" y="1473199"/>
                  </a:lnTo>
                  <a:lnTo>
                    <a:pt x="469197" y="1435099"/>
                  </a:lnTo>
                  <a:lnTo>
                    <a:pt x="1078954" y="1435099"/>
                  </a:lnTo>
                  <a:lnTo>
                    <a:pt x="1124393" y="1473199"/>
                  </a:lnTo>
                  <a:lnTo>
                    <a:pt x="625693" y="1473199"/>
                  </a:lnTo>
                  <a:lnTo>
                    <a:pt x="579472" y="1498599"/>
                  </a:lnTo>
                  <a:lnTo>
                    <a:pt x="534100" y="1498599"/>
                  </a:lnTo>
                  <a:lnTo>
                    <a:pt x="489753" y="1523999"/>
                  </a:lnTo>
                  <a:lnTo>
                    <a:pt x="446604" y="1562099"/>
                  </a:lnTo>
                  <a:lnTo>
                    <a:pt x="404830" y="1562099"/>
                  </a:lnTo>
                  <a:lnTo>
                    <a:pt x="364606" y="1587499"/>
                  </a:lnTo>
                  <a:lnTo>
                    <a:pt x="325135" y="1612899"/>
                  </a:lnTo>
                  <a:lnTo>
                    <a:pt x="288526" y="1650999"/>
                  </a:lnTo>
                  <a:lnTo>
                    <a:pt x="254636" y="1701799"/>
                  </a:lnTo>
                  <a:lnTo>
                    <a:pt x="223323" y="1739899"/>
                  </a:lnTo>
                  <a:lnTo>
                    <a:pt x="194445" y="1765299"/>
                  </a:lnTo>
                  <a:lnTo>
                    <a:pt x="167857" y="1828799"/>
                  </a:lnTo>
                  <a:lnTo>
                    <a:pt x="143419" y="1854199"/>
                  </a:lnTo>
                  <a:lnTo>
                    <a:pt x="120988" y="1917699"/>
                  </a:lnTo>
                  <a:lnTo>
                    <a:pt x="101283" y="1943099"/>
                  </a:lnTo>
                  <a:lnTo>
                    <a:pt x="83125" y="2006599"/>
                  </a:lnTo>
                  <a:lnTo>
                    <a:pt x="73704" y="2019299"/>
                  </a:lnTo>
                  <a:close/>
                </a:path>
                <a:path w="3433444" h="2019300">
                  <a:moveTo>
                    <a:pt x="1212669" y="1498599"/>
                  </a:moveTo>
                  <a:lnTo>
                    <a:pt x="958294" y="1498599"/>
                  </a:lnTo>
                  <a:lnTo>
                    <a:pt x="911035" y="1473199"/>
                  </a:lnTo>
                  <a:lnTo>
                    <a:pt x="1169005" y="1473199"/>
                  </a:lnTo>
                  <a:lnTo>
                    <a:pt x="1212669" y="1498599"/>
                  </a:lnTo>
                  <a:close/>
                </a:path>
                <a:path w="3433444" h="2019300">
                  <a:moveTo>
                    <a:pt x="1848217" y="2019299"/>
                  </a:moveTo>
                  <a:lnTo>
                    <a:pt x="1796450" y="2019299"/>
                  </a:lnTo>
                  <a:lnTo>
                    <a:pt x="1785365" y="2006599"/>
                  </a:lnTo>
                  <a:lnTo>
                    <a:pt x="1749568" y="1968499"/>
                  </a:lnTo>
                  <a:lnTo>
                    <a:pt x="1676732" y="1917699"/>
                  </a:lnTo>
                  <a:lnTo>
                    <a:pt x="1639615" y="1879599"/>
                  </a:lnTo>
                  <a:lnTo>
                    <a:pt x="1601981" y="1828799"/>
                  </a:lnTo>
                  <a:lnTo>
                    <a:pt x="1563791" y="1790699"/>
                  </a:lnTo>
                  <a:lnTo>
                    <a:pt x="1525008" y="1765299"/>
                  </a:lnTo>
                  <a:lnTo>
                    <a:pt x="1485592" y="1739899"/>
                  </a:lnTo>
                  <a:lnTo>
                    <a:pt x="1445505" y="1701799"/>
                  </a:lnTo>
                  <a:lnTo>
                    <a:pt x="1404709" y="1676399"/>
                  </a:lnTo>
                  <a:lnTo>
                    <a:pt x="1363165" y="1650999"/>
                  </a:lnTo>
                  <a:lnTo>
                    <a:pt x="1320836" y="1612899"/>
                  </a:lnTo>
                  <a:lnTo>
                    <a:pt x="1277682" y="1612899"/>
                  </a:lnTo>
                  <a:lnTo>
                    <a:pt x="1233665" y="1587499"/>
                  </a:lnTo>
                  <a:lnTo>
                    <a:pt x="1188747" y="1562099"/>
                  </a:lnTo>
                  <a:lnTo>
                    <a:pt x="1142889" y="1523999"/>
                  </a:lnTo>
                  <a:lnTo>
                    <a:pt x="1096053" y="1523999"/>
                  </a:lnTo>
                  <a:lnTo>
                    <a:pt x="1050978" y="1498599"/>
                  </a:lnTo>
                  <a:lnTo>
                    <a:pt x="1257583" y="1498599"/>
                  </a:lnTo>
                  <a:lnTo>
                    <a:pt x="1301555" y="1523999"/>
                  </a:lnTo>
                  <a:lnTo>
                    <a:pt x="1344633" y="1562099"/>
                  </a:lnTo>
                  <a:lnTo>
                    <a:pt x="1386865" y="1587499"/>
                  </a:lnTo>
                  <a:lnTo>
                    <a:pt x="1428299" y="1612899"/>
                  </a:lnTo>
                  <a:lnTo>
                    <a:pt x="1468981" y="1650999"/>
                  </a:lnTo>
                  <a:lnTo>
                    <a:pt x="1508960" y="1676399"/>
                  </a:lnTo>
                  <a:lnTo>
                    <a:pt x="1548283" y="1701799"/>
                  </a:lnTo>
                  <a:lnTo>
                    <a:pt x="1586998" y="1739899"/>
                  </a:lnTo>
                  <a:lnTo>
                    <a:pt x="1625153" y="1765299"/>
                  </a:lnTo>
                  <a:lnTo>
                    <a:pt x="1699971" y="1828799"/>
                  </a:lnTo>
                  <a:lnTo>
                    <a:pt x="1773119" y="1879599"/>
                  </a:lnTo>
                  <a:lnTo>
                    <a:pt x="1809186" y="1917699"/>
                  </a:lnTo>
                  <a:lnTo>
                    <a:pt x="1841779" y="1968499"/>
                  </a:lnTo>
                  <a:lnTo>
                    <a:pt x="1846432" y="2006599"/>
                  </a:lnTo>
                  <a:lnTo>
                    <a:pt x="1848217" y="2019299"/>
                  </a:lnTo>
                  <a:close/>
                </a:path>
                <a:path w="3433444" h="2019300">
                  <a:moveTo>
                    <a:pt x="1922025" y="2019299"/>
                  </a:moveTo>
                  <a:lnTo>
                    <a:pt x="1900579" y="2019299"/>
                  </a:lnTo>
                  <a:lnTo>
                    <a:pt x="1844977" y="1968499"/>
                  </a:lnTo>
                  <a:lnTo>
                    <a:pt x="1915427" y="1968499"/>
                  </a:lnTo>
                  <a:lnTo>
                    <a:pt x="1920209" y="2006599"/>
                  </a:lnTo>
                  <a:lnTo>
                    <a:pt x="1922025" y="20192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0"/>
              <a:ext cx="3390900" cy="1965325"/>
            </a:xfrm>
            <a:custGeom>
              <a:avLst/>
              <a:gdLst/>
              <a:ahLst/>
              <a:cxnLst/>
              <a:rect l="l" t="t" r="r" b="b"/>
              <a:pathLst>
                <a:path w="3390900" h="1965325">
                  <a:moveTo>
                    <a:pt x="0" y="740200"/>
                  </a:moveTo>
                  <a:lnTo>
                    <a:pt x="214094" y="740200"/>
                  </a:lnTo>
                  <a:lnTo>
                    <a:pt x="230160" y="788833"/>
                  </a:lnTo>
                  <a:lnTo>
                    <a:pt x="246040" y="837693"/>
                  </a:lnTo>
                  <a:lnTo>
                    <a:pt x="261521" y="886770"/>
                  </a:lnTo>
                  <a:lnTo>
                    <a:pt x="276410" y="936122"/>
                  </a:lnTo>
                  <a:lnTo>
                    <a:pt x="290437" y="985543"/>
                  </a:lnTo>
                  <a:lnTo>
                    <a:pt x="303447" y="1035220"/>
                  </a:lnTo>
                  <a:lnTo>
                    <a:pt x="315206" y="1085079"/>
                  </a:lnTo>
                  <a:lnTo>
                    <a:pt x="325504" y="1135110"/>
                  </a:lnTo>
                  <a:lnTo>
                    <a:pt x="334125" y="1185305"/>
                  </a:lnTo>
                  <a:lnTo>
                    <a:pt x="340859" y="1235654"/>
                  </a:lnTo>
                  <a:lnTo>
                    <a:pt x="345492" y="1286149"/>
                  </a:lnTo>
                  <a:lnTo>
                    <a:pt x="347811" y="1336780"/>
                  </a:lnTo>
                  <a:lnTo>
                    <a:pt x="347697" y="1364745"/>
                  </a:lnTo>
                  <a:lnTo>
                    <a:pt x="347604" y="1387538"/>
                  </a:lnTo>
                  <a:lnTo>
                    <a:pt x="344657" y="1438414"/>
                  </a:lnTo>
                  <a:lnTo>
                    <a:pt x="338931" y="1485978"/>
                  </a:lnTo>
                  <a:lnTo>
                    <a:pt x="329986" y="1533374"/>
                  </a:lnTo>
                  <a:lnTo>
                    <a:pt x="317887" y="1580267"/>
                  </a:lnTo>
                  <a:lnTo>
                    <a:pt x="302699" y="1626322"/>
                  </a:lnTo>
                  <a:lnTo>
                    <a:pt x="284486" y="1671207"/>
                  </a:lnTo>
                  <a:lnTo>
                    <a:pt x="263314" y="1714585"/>
                  </a:lnTo>
                  <a:lnTo>
                    <a:pt x="239248" y="1756122"/>
                  </a:lnTo>
                  <a:lnTo>
                    <a:pt x="212351" y="1795485"/>
                  </a:lnTo>
                  <a:lnTo>
                    <a:pt x="182690" y="1832338"/>
                  </a:lnTo>
                  <a:lnTo>
                    <a:pt x="150330" y="1866347"/>
                  </a:lnTo>
                  <a:lnTo>
                    <a:pt x="115334" y="1897178"/>
                  </a:lnTo>
                  <a:lnTo>
                    <a:pt x="77768" y="1924496"/>
                  </a:lnTo>
                  <a:lnTo>
                    <a:pt x="37697" y="1947967"/>
                  </a:lnTo>
                  <a:lnTo>
                    <a:pt x="0" y="1965072"/>
                  </a:lnTo>
                  <a:lnTo>
                    <a:pt x="0" y="740200"/>
                  </a:lnTo>
                  <a:close/>
                </a:path>
                <a:path w="3390900" h="1965325">
                  <a:moveTo>
                    <a:pt x="0" y="0"/>
                  </a:moveTo>
                  <a:lnTo>
                    <a:pt x="1550025" y="0"/>
                  </a:lnTo>
                  <a:lnTo>
                    <a:pt x="1558077" y="51229"/>
                  </a:lnTo>
                  <a:lnTo>
                    <a:pt x="1567618" y="101837"/>
                  </a:lnTo>
                  <a:lnTo>
                    <a:pt x="1578515" y="152187"/>
                  </a:lnTo>
                  <a:lnTo>
                    <a:pt x="1590596" y="202311"/>
                  </a:lnTo>
                  <a:lnTo>
                    <a:pt x="1603687" y="252243"/>
                  </a:lnTo>
                  <a:lnTo>
                    <a:pt x="1617615" y="302015"/>
                  </a:lnTo>
                  <a:lnTo>
                    <a:pt x="1632207" y="351660"/>
                  </a:lnTo>
                  <a:lnTo>
                    <a:pt x="1647290" y="401210"/>
                  </a:lnTo>
                  <a:lnTo>
                    <a:pt x="1662691" y="450699"/>
                  </a:lnTo>
                  <a:lnTo>
                    <a:pt x="1693756" y="549622"/>
                  </a:lnTo>
                  <a:lnTo>
                    <a:pt x="1709073" y="599122"/>
                  </a:lnTo>
                  <a:lnTo>
                    <a:pt x="1724017" y="648691"/>
                  </a:lnTo>
                  <a:lnTo>
                    <a:pt x="1738413" y="698361"/>
                  </a:lnTo>
                  <a:lnTo>
                    <a:pt x="1751255" y="745214"/>
                  </a:lnTo>
                  <a:lnTo>
                    <a:pt x="1763314" y="792482"/>
                  </a:lnTo>
                  <a:lnTo>
                    <a:pt x="1774447" y="840100"/>
                  </a:lnTo>
                  <a:lnTo>
                    <a:pt x="1784509" y="888001"/>
                  </a:lnTo>
                  <a:lnTo>
                    <a:pt x="1793357" y="936122"/>
                  </a:lnTo>
                  <a:lnTo>
                    <a:pt x="1800849" y="984397"/>
                  </a:lnTo>
                  <a:lnTo>
                    <a:pt x="1806840" y="1032760"/>
                  </a:lnTo>
                  <a:lnTo>
                    <a:pt x="1811187" y="1081147"/>
                  </a:lnTo>
                  <a:lnTo>
                    <a:pt x="1813747" y="1129492"/>
                  </a:lnTo>
                  <a:lnTo>
                    <a:pt x="1814376" y="1177730"/>
                  </a:lnTo>
                  <a:lnTo>
                    <a:pt x="1812930" y="1225796"/>
                  </a:lnTo>
                  <a:lnTo>
                    <a:pt x="1809267" y="1273625"/>
                  </a:lnTo>
                  <a:lnTo>
                    <a:pt x="1803243" y="1321151"/>
                  </a:lnTo>
                  <a:lnTo>
                    <a:pt x="1794715" y="1368309"/>
                  </a:lnTo>
                  <a:lnTo>
                    <a:pt x="1783538" y="1415035"/>
                  </a:lnTo>
                  <a:lnTo>
                    <a:pt x="1769570" y="1461262"/>
                  </a:lnTo>
                  <a:lnTo>
                    <a:pt x="1752350" y="1506732"/>
                  </a:lnTo>
                  <a:lnTo>
                    <a:pt x="1731648" y="1551031"/>
                  </a:lnTo>
                  <a:lnTo>
                    <a:pt x="1707671" y="1593865"/>
                  </a:lnTo>
                  <a:lnTo>
                    <a:pt x="1680624" y="1634940"/>
                  </a:lnTo>
                  <a:lnTo>
                    <a:pt x="1650711" y="1673961"/>
                  </a:lnTo>
                  <a:lnTo>
                    <a:pt x="1618139" y="1710635"/>
                  </a:lnTo>
                  <a:lnTo>
                    <a:pt x="1583111" y="1744667"/>
                  </a:lnTo>
                  <a:lnTo>
                    <a:pt x="1545833" y="1775763"/>
                  </a:lnTo>
                  <a:lnTo>
                    <a:pt x="1506511" y="1803628"/>
                  </a:lnTo>
                  <a:lnTo>
                    <a:pt x="1465349" y="1827969"/>
                  </a:lnTo>
                  <a:lnTo>
                    <a:pt x="1422553" y="1848490"/>
                  </a:lnTo>
                  <a:lnTo>
                    <a:pt x="1378327" y="1864899"/>
                  </a:lnTo>
                  <a:lnTo>
                    <a:pt x="1332878" y="1876899"/>
                  </a:lnTo>
                  <a:lnTo>
                    <a:pt x="1286409" y="1884198"/>
                  </a:lnTo>
                  <a:lnTo>
                    <a:pt x="1239127" y="1886501"/>
                  </a:lnTo>
                  <a:lnTo>
                    <a:pt x="1191237" y="1883514"/>
                  </a:lnTo>
                  <a:lnTo>
                    <a:pt x="1143674" y="1875323"/>
                  </a:lnTo>
                  <a:lnTo>
                    <a:pt x="1097696" y="1862450"/>
                  </a:lnTo>
                  <a:lnTo>
                    <a:pt x="1053270" y="1845305"/>
                  </a:lnTo>
                  <a:lnTo>
                    <a:pt x="1010362" y="1824299"/>
                  </a:lnTo>
                  <a:lnTo>
                    <a:pt x="968937" y="1799844"/>
                  </a:lnTo>
                  <a:lnTo>
                    <a:pt x="928962" y="1772350"/>
                  </a:lnTo>
                  <a:lnTo>
                    <a:pt x="890403" y="1742229"/>
                  </a:lnTo>
                  <a:lnTo>
                    <a:pt x="853225" y="1709892"/>
                  </a:lnTo>
                  <a:lnTo>
                    <a:pt x="817395" y="1675749"/>
                  </a:lnTo>
                  <a:lnTo>
                    <a:pt x="782878" y="1640213"/>
                  </a:lnTo>
                  <a:lnTo>
                    <a:pt x="749642" y="1603694"/>
                  </a:lnTo>
                  <a:lnTo>
                    <a:pt x="717651" y="1566603"/>
                  </a:lnTo>
                  <a:lnTo>
                    <a:pt x="685030" y="1527261"/>
                  </a:lnTo>
                  <a:lnTo>
                    <a:pt x="653048" y="1487393"/>
                  </a:lnTo>
                  <a:lnTo>
                    <a:pt x="621712" y="1447010"/>
                  </a:lnTo>
                  <a:lnTo>
                    <a:pt x="591029" y="1406124"/>
                  </a:lnTo>
                  <a:lnTo>
                    <a:pt x="561006" y="1364745"/>
                  </a:lnTo>
                  <a:lnTo>
                    <a:pt x="531651" y="1322887"/>
                  </a:lnTo>
                  <a:lnTo>
                    <a:pt x="502971" y="1280559"/>
                  </a:lnTo>
                  <a:lnTo>
                    <a:pt x="474973" y="1237774"/>
                  </a:lnTo>
                  <a:lnTo>
                    <a:pt x="447664" y="1194543"/>
                  </a:lnTo>
                  <a:lnTo>
                    <a:pt x="421052" y="1150877"/>
                  </a:lnTo>
                  <a:lnTo>
                    <a:pt x="395144" y="1106787"/>
                  </a:lnTo>
                  <a:lnTo>
                    <a:pt x="369947" y="1062286"/>
                  </a:lnTo>
                  <a:lnTo>
                    <a:pt x="345469" y="1017384"/>
                  </a:lnTo>
                  <a:lnTo>
                    <a:pt x="321716" y="972093"/>
                  </a:lnTo>
                  <a:lnTo>
                    <a:pt x="298697" y="926424"/>
                  </a:lnTo>
                  <a:lnTo>
                    <a:pt x="276418" y="880389"/>
                  </a:lnTo>
                  <a:lnTo>
                    <a:pt x="254886" y="833999"/>
                  </a:lnTo>
                  <a:lnTo>
                    <a:pt x="234109" y="787266"/>
                  </a:lnTo>
                  <a:lnTo>
                    <a:pt x="214094" y="740200"/>
                  </a:lnTo>
                  <a:lnTo>
                    <a:pt x="0" y="740200"/>
                  </a:lnTo>
                  <a:lnTo>
                    <a:pt x="0" y="0"/>
                  </a:lnTo>
                  <a:close/>
                </a:path>
                <a:path w="3390900" h="1965325">
                  <a:moveTo>
                    <a:pt x="1596545" y="0"/>
                  </a:moveTo>
                  <a:lnTo>
                    <a:pt x="3390502" y="0"/>
                  </a:lnTo>
                  <a:lnTo>
                    <a:pt x="3377407" y="34399"/>
                  </a:lnTo>
                  <a:lnTo>
                    <a:pt x="3357687" y="81156"/>
                  </a:lnTo>
                  <a:lnTo>
                    <a:pt x="3336624" y="126466"/>
                  </a:lnTo>
                  <a:lnTo>
                    <a:pt x="3313724" y="171014"/>
                  </a:lnTo>
                  <a:lnTo>
                    <a:pt x="3288888" y="214521"/>
                  </a:lnTo>
                  <a:lnTo>
                    <a:pt x="3262015" y="256710"/>
                  </a:lnTo>
                  <a:lnTo>
                    <a:pt x="3233006" y="297301"/>
                  </a:lnTo>
                  <a:lnTo>
                    <a:pt x="3201759" y="336017"/>
                  </a:lnTo>
                  <a:lnTo>
                    <a:pt x="3168174" y="372579"/>
                  </a:lnTo>
                  <a:lnTo>
                    <a:pt x="3132153" y="406708"/>
                  </a:lnTo>
                  <a:lnTo>
                    <a:pt x="3093594" y="438126"/>
                  </a:lnTo>
                  <a:lnTo>
                    <a:pt x="3053171" y="466097"/>
                  </a:lnTo>
                  <a:lnTo>
                    <a:pt x="3011047" y="490620"/>
                  </a:lnTo>
                  <a:lnTo>
                    <a:pt x="2967396" y="511783"/>
                  </a:lnTo>
                  <a:lnTo>
                    <a:pt x="2922390" y="529672"/>
                  </a:lnTo>
                  <a:lnTo>
                    <a:pt x="2876202" y="544373"/>
                  </a:lnTo>
                  <a:lnTo>
                    <a:pt x="2829007" y="555973"/>
                  </a:lnTo>
                  <a:lnTo>
                    <a:pt x="2780976" y="564558"/>
                  </a:lnTo>
                  <a:lnTo>
                    <a:pt x="2732283" y="570214"/>
                  </a:lnTo>
                  <a:lnTo>
                    <a:pt x="2682081" y="573087"/>
                  </a:lnTo>
                  <a:lnTo>
                    <a:pt x="2633602" y="573087"/>
                  </a:lnTo>
                  <a:lnTo>
                    <a:pt x="2583961" y="570476"/>
                  </a:lnTo>
                  <a:lnTo>
                    <a:pt x="2534351" y="565282"/>
                  </a:lnTo>
                  <a:lnTo>
                    <a:pt x="2484943" y="557591"/>
                  </a:lnTo>
                  <a:lnTo>
                    <a:pt x="2435912" y="547490"/>
                  </a:lnTo>
                  <a:lnTo>
                    <a:pt x="2387431" y="535066"/>
                  </a:lnTo>
                  <a:lnTo>
                    <a:pt x="2339672" y="520404"/>
                  </a:lnTo>
                  <a:lnTo>
                    <a:pt x="2292808" y="503591"/>
                  </a:lnTo>
                  <a:lnTo>
                    <a:pt x="2247014" y="484713"/>
                  </a:lnTo>
                  <a:lnTo>
                    <a:pt x="2202287" y="464005"/>
                  </a:lnTo>
                  <a:lnTo>
                    <a:pt x="2158480" y="441708"/>
                  </a:lnTo>
                  <a:lnTo>
                    <a:pt x="2115545" y="417921"/>
                  </a:lnTo>
                  <a:lnTo>
                    <a:pt x="2073434" y="392741"/>
                  </a:lnTo>
                  <a:lnTo>
                    <a:pt x="2032099" y="366268"/>
                  </a:lnTo>
                  <a:lnTo>
                    <a:pt x="1991494" y="338600"/>
                  </a:lnTo>
                  <a:lnTo>
                    <a:pt x="1951570" y="309834"/>
                  </a:lnTo>
                  <a:lnTo>
                    <a:pt x="1912279" y="280069"/>
                  </a:lnTo>
                  <a:lnTo>
                    <a:pt x="1873575" y="249404"/>
                  </a:lnTo>
                  <a:lnTo>
                    <a:pt x="1835410" y="217936"/>
                  </a:lnTo>
                  <a:lnTo>
                    <a:pt x="1797735" y="185765"/>
                  </a:lnTo>
                  <a:lnTo>
                    <a:pt x="1760503" y="152987"/>
                  </a:lnTo>
                  <a:lnTo>
                    <a:pt x="1723667" y="119703"/>
                  </a:lnTo>
                  <a:lnTo>
                    <a:pt x="1687180" y="86009"/>
                  </a:lnTo>
                  <a:lnTo>
                    <a:pt x="1650992" y="52005"/>
                  </a:lnTo>
                  <a:lnTo>
                    <a:pt x="1596545" y="0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5950"/>
              <a:ext cx="3433445" cy="2019300"/>
            </a:xfrm>
            <a:custGeom>
              <a:avLst/>
              <a:gdLst/>
              <a:ahLst/>
              <a:cxnLst/>
              <a:rect l="l" t="t" r="r" b="b"/>
              <a:pathLst>
                <a:path w="3433445" h="2019300">
                  <a:moveTo>
                    <a:pt x="179346" y="761999"/>
                  </a:moveTo>
                  <a:lnTo>
                    <a:pt x="198240" y="812799"/>
                  </a:lnTo>
                  <a:lnTo>
                    <a:pt x="218998" y="850899"/>
                  </a:lnTo>
                  <a:lnTo>
                    <a:pt x="240465" y="901699"/>
                  </a:lnTo>
                  <a:lnTo>
                    <a:pt x="262638" y="939799"/>
                  </a:lnTo>
                  <a:lnTo>
                    <a:pt x="285517" y="990599"/>
                  </a:lnTo>
                  <a:lnTo>
                    <a:pt x="309101" y="1054099"/>
                  </a:lnTo>
                  <a:lnTo>
                    <a:pt x="333389" y="1079499"/>
                  </a:lnTo>
                  <a:lnTo>
                    <a:pt x="358381" y="1142999"/>
                  </a:lnTo>
                  <a:lnTo>
                    <a:pt x="363647" y="1155699"/>
                  </a:lnTo>
                  <a:lnTo>
                    <a:pt x="370832" y="1206499"/>
                  </a:lnTo>
                  <a:lnTo>
                    <a:pt x="377041" y="1257299"/>
                  </a:lnTo>
                  <a:lnTo>
                    <a:pt x="381271" y="1295399"/>
                  </a:lnTo>
                  <a:lnTo>
                    <a:pt x="383343" y="1346199"/>
                  </a:lnTo>
                  <a:lnTo>
                    <a:pt x="383182" y="1384299"/>
                  </a:lnTo>
                  <a:lnTo>
                    <a:pt x="383075" y="1409699"/>
                  </a:lnTo>
                  <a:lnTo>
                    <a:pt x="380285" y="1447799"/>
                  </a:lnTo>
                  <a:lnTo>
                    <a:pt x="374792" y="1498599"/>
                  </a:lnTo>
                  <a:lnTo>
                    <a:pt x="366416" y="1562099"/>
                  </a:lnTo>
                  <a:lnTo>
                    <a:pt x="354974" y="1587499"/>
                  </a:lnTo>
                  <a:lnTo>
                    <a:pt x="340285" y="1650999"/>
                  </a:lnTo>
                  <a:lnTo>
                    <a:pt x="322169" y="1676399"/>
                  </a:lnTo>
                  <a:lnTo>
                    <a:pt x="300443" y="1739899"/>
                  </a:lnTo>
                  <a:lnTo>
                    <a:pt x="277456" y="1765299"/>
                  </a:lnTo>
                  <a:lnTo>
                    <a:pt x="251532" y="1828799"/>
                  </a:lnTo>
                  <a:lnTo>
                    <a:pt x="222747" y="1854199"/>
                  </a:lnTo>
                  <a:lnTo>
                    <a:pt x="191180" y="1892299"/>
                  </a:lnTo>
                  <a:lnTo>
                    <a:pt x="156908" y="1917699"/>
                  </a:lnTo>
                  <a:lnTo>
                    <a:pt x="120011" y="1943099"/>
                  </a:lnTo>
                  <a:lnTo>
                    <a:pt x="80564" y="1981199"/>
                  </a:lnTo>
                  <a:lnTo>
                    <a:pt x="33528" y="2006599"/>
                  </a:lnTo>
                  <a:lnTo>
                    <a:pt x="0" y="2019299"/>
                  </a:lnTo>
                  <a:lnTo>
                    <a:pt x="0" y="1930399"/>
                  </a:lnTo>
                  <a:lnTo>
                    <a:pt x="26364" y="1917699"/>
                  </a:lnTo>
                  <a:lnTo>
                    <a:pt x="64557" y="1917699"/>
                  </a:lnTo>
                  <a:lnTo>
                    <a:pt x="100252" y="1892299"/>
                  </a:lnTo>
                  <a:lnTo>
                    <a:pt x="133383" y="1854199"/>
                  </a:lnTo>
                  <a:lnTo>
                    <a:pt x="163879" y="1803399"/>
                  </a:lnTo>
                  <a:lnTo>
                    <a:pt x="191672" y="1765299"/>
                  </a:lnTo>
                  <a:lnTo>
                    <a:pt x="216693" y="1739899"/>
                  </a:lnTo>
                  <a:lnTo>
                    <a:pt x="238874" y="1714499"/>
                  </a:lnTo>
                  <a:lnTo>
                    <a:pt x="258145" y="1650999"/>
                  </a:lnTo>
                  <a:lnTo>
                    <a:pt x="274438" y="1625599"/>
                  </a:lnTo>
                  <a:lnTo>
                    <a:pt x="287684" y="1562099"/>
                  </a:lnTo>
                  <a:lnTo>
                    <a:pt x="298501" y="1536699"/>
                  </a:lnTo>
                  <a:lnTo>
                    <a:pt x="306069" y="1473199"/>
                  </a:lnTo>
                  <a:lnTo>
                    <a:pt x="310607" y="1409699"/>
                  </a:lnTo>
                  <a:lnTo>
                    <a:pt x="312332" y="1384299"/>
                  </a:lnTo>
                  <a:lnTo>
                    <a:pt x="311465" y="1320799"/>
                  </a:lnTo>
                  <a:lnTo>
                    <a:pt x="308224" y="1295399"/>
                  </a:lnTo>
                  <a:lnTo>
                    <a:pt x="302827" y="1231899"/>
                  </a:lnTo>
                  <a:lnTo>
                    <a:pt x="295495" y="1168399"/>
                  </a:lnTo>
                  <a:lnTo>
                    <a:pt x="286445" y="1142999"/>
                  </a:lnTo>
                  <a:lnTo>
                    <a:pt x="275896" y="1079499"/>
                  </a:lnTo>
                  <a:lnTo>
                    <a:pt x="264068" y="1054099"/>
                  </a:lnTo>
                  <a:lnTo>
                    <a:pt x="251179" y="990599"/>
                  </a:lnTo>
                  <a:lnTo>
                    <a:pt x="237449" y="939799"/>
                  </a:lnTo>
                  <a:lnTo>
                    <a:pt x="223095" y="901699"/>
                  </a:lnTo>
                  <a:lnTo>
                    <a:pt x="208338" y="850899"/>
                  </a:lnTo>
                  <a:lnTo>
                    <a:pt x="193395" y="812799"/>
                  </a:lnTo>
                  <a:lnTo>
                    <a:pt x="179346" y="761999"/>
                  </a:lnTo>
                  <a:close/>
                </a:path>
                <a:path w="3433445" h="2019300">
                  <a:moveTo>
                    <a:pt x="1151178" y="1917699"/>
                  </a:moveTo>
                  <a:lnTo>
                    <a:pt x="1343997" y="1917699"/>
                  </a:lnTo>
                  <a:lnTo>
                    <a:pt x="1297003" y="1943099"/>
                  </a:lnTo>
                  <a:lnTo>
                    <a:pt x="1200419" y="1943099"/>
                  </a:lnTo>
                  <a:lnTo>
                    <a:pt x="1151178" y="1917699"/>
                  </a:lnTo>
                  <a:close/>
                </a:path>
                <a:path w="3433445" h="2019300">
                  <a:moveTo>
                    <a:pt x="1532695" y="0"/>
                  </a:moveTo>
                  <a:lnTo>
                    <a:pt x="1585057" y="0"/>
                  </a:lnTo>
                  <a:lnTo>
                    <a:pt x="1586842" y="12699"/>
                  </a:lnTo>
                  <a:lnTo>
                    <a:pt x="1591495" y="50799"/>
                  </a:lnTo>
                  <a:lnTo>
                    <a:pt x="1594737" y="76199"/>
                  </a:lnTo>
                  <a:lnTo>
                    <a:pt x="1604076" y="101599"/>
                  </a:lnTo>
                  <a:lnTo>
                    <a:pt x="1614696" y="165099"/>
                  </a:lnTo>
                  <a:lnTo>
                    <a:pt x="1626437" y="228599"/>
                  </a:lnTo>
                  <a:lnTo>
                    <a:pt x="1639138" y="253999"/>
                  </a:lnTo>
                  <a:lnTo>
                    <a:pt x="1652638" y="317499"/>
                  </a:lnTo>
                  <a:lnTo>
                    <a:pt x="1666774" y="342899"/>
                  </a:lnTo>
                  <a:lnTo>
                    <a:pt x="1681387" y="406399"/>
                  </a:lnTo>
                  <a:lnTo>
                    <a:pt x="1696315" y="457199"/>
                  </a:lnTo>
                  <a:lnTo>
                    <a:pt x="1711396" y="495299"/>
                  </a:lnTo>
                  <a:lnTo>
                    <a:pt x="1726470" y="546099"/>
                  </a:lnTo>
                  <a:lnTo>
                    <a:pt x="1741375" y="584199"/>
                  </a:lnTo>
                  <a:lnTo>
                    <a:pt x="1755950" y="634999"/>
                  </a:lnTo>
                  <a:lnTo>
                    <a:pt x="1770034" y="698499"/>
                  </a:lnTo>
                  <a:lnTo>
                    <a:pt x="1783465" y="723899"/>
                  </a:lnTo>
                  <a:lnTo>
                    <a:pt x="1796083" y="787399"/>
                  </a:lnTo>
                  <a:lnTo>
                    <a:pt x="1807727" y="850899"/>
                  </a:lnTo>
                  <a:lnTo>
                    <a:pt x="1818234" y="876299"/>
                  </a:lnTo>
                  <a:lnTo>
                    <a:pt x="1827336" y="939799"/>
                  </a:lnTo>
                  <a:lnTo>
                    <a:pt x="1835176" y="990599"/>
                  </a:lnTo>
                  <a:lnTo>
                    <a:pt x="1841597" y="1028699"/>
                  </a:lnTo>
                  <a:lnTo>
                    <a:pt x="1846443" y="1079499"/>
                  </a:lnTo>
                  <a:lnTo>
                    <a:pt x="1849557" y="1142999"/>
                  </a:lnTo>
                  <a:lnTo>
                    <a:pt x="1850782" y="1168399"/>
                  </a:lnTo>
                  <a:lnTo>
                    <a:pt x="1849963" y="1231899"/>
                  </a:lnTo>
                  <a:lnTo>
                    <a:pt x="1846943" y="1295399"/>
                  </a:lnTo>
                  <a:lnTo>
                    <a:pt x="1841566" y="1320799"/>
                  </a:lnTo>
                  <a:lnTo>
                    <a:pt x="1833674" y="1384299"/>
                  </a:lnTo>
                  <a:lnTo>
                    <a:pt x="1823111" y="1409699"/>
                  </a:lnTo>
                  <a:lnTo>
                    <a:pt x="1809722" y="1473199"/>
                  </a:lnTo>
                  <a:lnTo>
                    <a:pt x="1793349" y="1536699"/>
                  </a:lnTo>
                  <a:lnTo>
                    <a:pt x="1773836" y="1562099"/>
                  </a:lnTo>
                  <a:lnTo>
                    <a:pt x="1751026" y="1625599"/>
                  </a:lnTo>
                  <a:lnTo>
                    <a:pt x="1724763" y="1650999"/>
                  </a:lnTo>
                  <a:lnTo>
                    <a:pt x="1696601" y="1676399"/>
                  </a:lnTo>
                  <a:lnTo>
                    <a:pt x="1665770" y="1739899"/>
                  </a:lnTo>
                  <a:lnTo>
                    <a:pt x="1632446" y="1765299"/>
                  </a:lnTo>
                  <a:lnTo>
                    <a:pt x="1596801" y="1803399"/>
                  </a:lnTo>
                  <a:lnTo>
                    <a:pt x="1559012" y="1828799"/>
                  </a:lnTo>
                  <a:lnTo>
                    <a:pt x="1519252" y="1854199"/>
                  </a:lnTo>
                  <a:lnTo>
                    <a:pt x="1477696" y="1892299"/>
                  </a:lnTo>
                  <a:lnTo>
                    <a:pt x="1434518" y="1892299"/>
                  </a:lnTo>
                  <a:lnTo>
                    <a:pt x="1389894" y="1917699"/>
                  </a:lnTo>
                  <a:lnTo>
                    <a:pt x="1055955" y="1917699"/>
                  </a:lnTo>
                  <a:lnTo>
                    <a:pt x="1010984" y="1892299"/>
                  </a:lnTo>
                  <a:lnTo>
                    <a:pt x="967688" y="1854199"/>
                  </a:lnTo>
                  <a:lnTo>
                    <a:pt x="1335813" y="1854199"/>
                  </a:lnTo>
                  <a:lnTo>
                    <a:pt x="1381506" y="1828799"/>
                  </a:lnTo>
                  <a:lnTo>
                    <a:pt x="1425536" y="1828799"/>
                  </a:lnTo>
                  <a:lnTo>
                    <a:pt x="1467716" y="1803399"/>
                  </a:lnTo>
                  <a:lnTo>
                    <a:pt x="1507856" y="1765299"/>
                  </a:lnTo>
                  <a:lnTo>
                    <a:pt x="1545767" y="1739899"/>
                  </a:lnTo>
                  <a:lnTo>
                    <a:pt x="1581261" y="1714499"/>
                  </a:lnTo>
                  <a:lnTo>
                    <a:pt x="1614148" y="1676399"/>
                  </a:lnTo>
                  <a:lnTo>
                    <a:pt x="1644241" y="1650999"/>
                  </a:lnTo>
                  <a:lnTo>
                    <a:pt x="1671350" y="1587499"/>
                  </a:lnTo>
                  <a:lnTo>
                    <a:pt x="1695286" y="1562099"/>
                  </a:lnTo>
                  <a:lnTo>
                    <a:pt x="1715861" y="1498599"/>
                  </a:lnTo>
                  <a:lnTo>
                    <a:pt x="1733793" y="1473199"/>
                  </a:lnTo>
                  <a:lnTo>
                    <a:pt x="1748433" y="1409699"/>
                  </a:lnTo>
                  <a:lnTo>
                    <a:pt x="1759964" y="1384299"/>
                  </a:lnTo>
                  <a:lnTo>
                    <a:pt x="1768573" y="1320799"/>
                  </a:lnTo>
                  <a:lnTo>
                    <a:pt x="1774443" y="1295399"/>
                  </a:lnTo>
                  <a:lnTo>
                    <a:pt x="1777760" y="1231899"/>
                  </a:lnTo>
                  <a:lnTo>
                    <a:pt x="1778707" y="1168399"/>
                  </a:lnTo>
                  <a:lnTo>
                    <a:pt x="1774234" y="1079499"/>
                  </a:lnTo>
                  <a:lnTo>
                    <a:pt x="1769183" y="1028699"/>
                  </a:lnTo>
                  <a:lnTo>
                    <a:pt x="1762502" y="990599"/>
                  </a:lnTo>
                  <a:lnTo>
                    <a:pt x="1754376" y="939799"/>
                  </a:lnTo>
                  <a:lnTo>
                    <a:pt x="1744989" y="901699"/>
                  </a:lnTo>
                  <a:lnTo>
                    <a:pt x="1734527" y="850899"/>
                  </a:lnTo>
                  <a:lnTo>
                    <a:pt x="1723173" y="787399"/>
                  </a:lnTo>
                  <a:lnTo>
                    <a:pt x="1711113" y="761999"/>
                  </a:lnTo>
                  <a:lnTo>
                    <a:pt x="1697358" y="698499"/>
                  </a:lnTo>
                  <a:lnTo>
                    <a:pt x="1683014" y="634999"/>
                  </a:lnTo>
                  <a:lnTo>
                    <a:pt x="1668233" y="609599"/>
                  </a:lnTo>
                  <a:lnTo>
                    <a:pt x="1653172" y="546099"/>
                  </a:lnTo>
                  <a:lnTo>
                    <a:pt x="1637983" y="520699"/>
                  </a:lnTo>
                  <a:lnTo>
                    <a:pt x="1622822" y="457199"/>
                  </a:lnTo>
                  <a:lnTo>
                    <a:pt x="1607842" y="406399"/>
                  </a:lnTo>
                  <a:lnTo>
                    <a:pt x="1593199" y="368299"/>
                  </a:lnTo>
                  <a:lnTo>
                    <a:pt x="1579046" y="317499"/>
                  </a:lnTo>
                  <a:lnTo>
                    <a:pt x="1565537" y="253999"/>
                  </a:lnTo>
                  <a:lnTo>
                    <a:pt x="1552828" y="228599"/>
                  </a:lnTo>
                  <a:lnTo>
                    <a:pt x="1541071" y="165099"/>
                  </a:lnTo>
                  <a:lnTo>
                    <a:pt x="1530422" y="101599"/>
                  </a:lnTo>
                  <a:lnTo>
                    <a:pt x="1521035" y="76199"/>
                  </a:lnTo>
                  <a:lnTo>
                    <a:pt x="1517847" y="50799"/>
                  </a:lnTo>
                  <a:lnTo>
                    <a:pt x="1588297" y="50799"/>
                  </a:lnTo>
                  <a:lnTo>
                    <a:pt x="1532695" y="0"/>
                  </a:lnTo>
                  <a:close/>
                </a:path>
                <a:path w="3433445" h="2019300">
                  <a:moveTo>
                    <a:pt x="181935" y="723899"/>
                  </a:moveTo>
                  <a:lnTo>
                    <a:pt x="242566" y="723899"/>
                  </a:lnTo>
                  <a:lnTo>
                    <a:pt x="249999" y="761999"/>
                  </a:lnTo>
                  <a:lnTo>
                    <a:pt x="269973" y="787399"/>
                  </a:lnTo>
                  <a:lnTo>
                    <a:pt x="290722" y="850899"/>
                  </a:lnTo>
                  <a:lnTo>
                    <a:pt x="312237" y="876299"/>
                  </a:lnTo>
                  <a:lnTo>
                    <a:pt x="334510" y="939799"/>
                  </a:lnTo>
                  <a:lnTo>
                    <a:pt x="357535" y="965199"/>
                  </a:lnTo>
                  <a:lnTo>
                    <a:pt x="381301" y="1028699"/>
                  </a:lnTo>
                  <a:lnTo>
                    <a:pt x="405802" y="1054099"/>
                  </a:lnTo>
                  <a:lnTo>
                    <a:pt x="431030" y="1117599"/>
                  </a:lnTo>
                  <a:lnTo>
                    <a:pt x="456976" y="1142999"/>
                  </a:lnTo>
                  <a:lnTo>
                    <a:pt x="483633" y="1206499"/>
                  </a:lnTo>
                  <a:lnTo>
                    <a:pt x="510993" y="1231899"/>
                  </a:lnTo>
                  <a:lnTo>
                    <a:pt x="539047" y="1295399"/>
                  </a:lnTo>
                  <a:lnTo>
                    <a:pt x="567789" y="1320799"/>
                  </a:lnTo>
                  <a:lnTo>
                    <a:pt x="597208" y="1346199"/>
                  </a:lnTo>
                  <a:lnTo>
                    <a:pt x="627299" y="1409699"/>
                  </a:lnTo>
                  <a:lnTo>
                    <a:pt x="658052" y="1447799"/>
                  </a:lnTo>
                  <a:lnTo>
                    <a:pt x="689461" y="1498599"/>
                  </a:lnTo>
                  <a:lnTo>
                    <a:pt x="719225" y="1536699"/>
                  </a:lnTo>
                  <a:lnTo>
                    <a:pt x="750302" y="1562099"/>
                  </a:lnTo>
                  <a:lnTo>
                    <a:pt x="782731" y="1587499"/>
                  </a:lnTo>
                  <a:lnTo>
                    <a:pt x="816552" y="1650999"/>
                  </a:lnTo>
                  <a:lnTo>
                    <a:pt x="851806" y="1676399"/>
                  </a:lnTo>
                  <a:lnTo>
                    <a:pt x="888533" y="1714499"/>
                  </a:lnTo>
                  <a:lnTo>
                    <a:pt x="926773" y="1739899"/>
                  </a:lnTo>
                  <a:lnTo>
                    <a:pt x="966566" y="1765299"/>
                  </a:lnTo>
                  <a:lnTo>
                    <a:pt x="1007953" y="1803399"/>
                  </a:lnTo>
                  <a:lnTo>
                    <a:pt x="1050973" y="1828799"/>
                  </a:lnTo>
                  <a:lnTo>
                    <a:pt x="1095668" y="1828799"/>
                  </a:lnTo>
                  <a:lnTo>
                    <a:pt x="1142077" y="1854199"/>
                  </a:lnTo>
                  <a:lnTo>
                    <a:pt x="967688" y="1854199"/>
                  </a:lnTo>
                  <a:lnTo>
                    <a:pt x="926001" y="1828799"/>
                  </a:lnTo>
                  <a:lnTo>
                    <a:pt x="885860" y="1803399"/>
                  </a:lnTo>
                  <a:lnTo>
                    <a:pt x="847201" y="1765299"/>
                  </a:lnTo>
                  <a:lnTo>
                    <a:pt x="809958" y="1739899"/>
                  </a:lnTo>
                  <a:lnTo>
                    <a:pt x="774068" y="1714499"/>
                  </a:lnTo>
                  <a:lnTo>
                    <a:pt x="739466" y="1676399"/>
                  </a:lnTo>
                  <a:lnTo>
                    <a:pt x="706088" y="1625599"/>
                  </a:lnTo>
                  <a:lnTo>
                    <a:pt x="673869" y="1587499"/>
                  </a:lnTo>
                  <a:lnTo>
                    <a:pt x="642746" y="1562099"/>
                  </a:lnTo>
                  <a:lnTo>
                    <a:pt x="612653" y="1498599"/>
                  </a:lnTo>
                  <a:lnTo>
                    <a:pt x="583527" y="1473199"/>
                  </a:lnTo>
                  <a:lnTo>
                    <a:pt x="552940" y="1447799"/>
                  </a:lnTo>
                  <a:lnTo>
                    <a:pt x="523050" y="1384299"/>
                  </a:lnTo>
                  <a:lnTo>
                    <a:pt x="493857" y="1346199"/>
                  </a:lnTo>
                  <a:lnTo>
                    <a:pt x="465362" y="1295399"/>
                  </a:lnTo>
                  <a:lnTo>
                    <a:pt x="437566" y="1257299"/>
                  </a:lnTo>
                  <a:lnTo>
                    <a:pt x="410470" y="1231899"/>
                  </a:lnTo>
                  <a:lnTo>
                    <a:pt x="384075" y="1168399"/>
                  </a:lnTo>
                  <a:lnTo>
                    <a:pt x="363647" y="1155699"/>
                  </a:lnTo>
                  <a:lnTo>
                    <a:pt x="362827" y="1142999"/>
                  </a:lnTo>
                  <a:lnTo>
                    <a:pt x="353207" y="1117599"/>
                  </a:lnTo>
                  <a:lnTo>
                    <a:pt x="342152" y="1054099"/>
                  </a:lnTo>
                  <a:lnTo>
                    <a:pt x="329845" y="990599"/>
                  </a:lnTo>
                  <a:lnTo>
                    <a:pt x="316467" y="965199"/>
                  </a:lnTo>
                  <a:lnTo>
                    <a:pt x="300652" y="901699"/>
                  </a:lnTo>
                  <a:lnTo>
                    <a:pt x="284086" y="850899"/>
                  </a:lnTo>
                  <a:lnTo>
                    <a:pt x="267019" y="787399"/>
                  </a:lnTo>
                  <a:lnTo>
                    <a:pt x="249702" y="761999"/>
                  </a:lnTo>
                  <a:lnTo>
                    <a:pt x="177137" y="761999"/>
                  </a:lnTo>
                  <a:lnTo>
                    <a:pt x="181935" y="723899"/>
                  </a:lnTo>
                  <a:close/>
                </a:path>
                <a:path w="3433445" h="2019300">
                  <a:moveTo>
                    <a:pt x="179346" y="761999"/>
                  </a:moveTo>
                  <a:lnTo>
                    <a:pt x="249702" y="761999"/>
                  </a:lnTo>
                  <a:lnTo>
                    <a:pt x="267019" y="787399"/>
                  </a:lnTo>
                  <a:lnTo>
                    <a:pt x="284086" y="850899"/>
                  </a:lnTo>
                  <a:lnTo>
                    <a:pt x="300652" y="901699"/>
                  </a:lnTo>
                  <a:lnTo>
                    <a:pt x="316467" y="965199"/>
                  </a:lnTo>
                  <a:lnTo>
                    <a:pt x="329845" y="990599"/>
                  </a:lnTo>
                  <a:lnTo>
                    <a:pt x="342152" y="1054099"/>
                  </a:lnTo>
                  <a:lnTo>
                    <a:pt x="353207" y="1117599"/>
                  </a:lnTo>
                  <a:lnTo>
                    <a:pt x="362827" y="1142999"/>
                  </a:lnTo>
                  <a:lnTo>
                    <a:pt x="363647" y="1155699"/>
                  </a:lnTo>
                  <a:lnTo>
                    <a:pt x="358381" y="1142999"/>
                  </a:lnTo>
                  <a:lnTo>
                    <a:pt x="333389" y="1079499"/>
                  </a:lnTo>
                  <a:lnTo>
                    <a:pt x="309101" y="1054099"/>
                  </a:lnTo>
                  <a:lnTo>
                    <a:pt x="285517" y="990599"/>
                  </a:lnTo>
                  <a:lnTo>
                    <a:pt x="262638" y="939799"/>
                  </a:lnTo>
                  <a:lnTo>
                    <a:pt x="240465" y="901699"/>
                  </a:lnTo>
                  <a:lnTo>
                    <a:pt x="218998" y="850899"/>
                  </a:lnTo>
                  <a:lnTo>
                    <a:pt x="198240" y="812799"/>
                  </a:lnTo>
                  <a:lnTo>
                    <a:pt x="179346" y="761999"/>
                  </a:lnTo>
                  <a:close/>
                </a:path>
                <a:path w="3433445" h="2019300">
                  <a:moveTo>
                    <a:pt x="2589581" y="609599"/>
                  </a:moveTo>
                  <a:lnTo>
                    <a:pt x="2732758" y="609599"/>
                  </a:lnTo>
                  <a:lnTo>
                    <a:pt x="2685151" y="634999"/>
                  </a:lnTo>
                  <a:lnTo>
                    <a:pt x="2637384" y="634999"/>
                  </a:lnTo>
                  <a:lnTo>
                    <a:pt x="2589581" y="609599"/>
                  </a:lnTo>
                  <a:close/>
                </a:path>
                <a:path w="3433445" h="2019300">
                  <a:moveTo>
                    <a:pt x="2400460" y="584199"/>
                  </a:moveTo>
                  <a:lnTo>
                    <a:pt x="2919119" y="584199"/>
                  </a:lnTo>
                  <a:lnTo>
                    <a:pt x="2873385" y="609599"/>
                  </a:lnTo>
                  <a:lnTo>
                    <a:pt x="2447179" y="609599"/>
                  </a:lnTo>
                  <a:lnTo>
                    <a:pt x="2400460" y="584199"/>
                  </a:lnTo>
                  <a:close/>
                </a:path>
                <a:path w="3433445" h="2019300">
                  <a:moveTo>
                    <a:pt x="3359569" y="0"/>
                  </a:moveTo>
                  <a:lnTo>
                    <a:pt x="3433274" y="0"/>
                  </a:lnTo>
                  <a:lnTo>
                    <a:pt x="3420635" y="50799"/>
                  </a:lnTo>
                  <a:lnTo>
                    <a:pt x="3402922" y="76199"/>
                  </a:lnTo>
                  <a:lnTo>
                    <a:pt x="3383579" y="139699"/>
                  </a:lnTo>
                  <a:lnTo>
                    <a:pt x="3362562" y="165099"/>
                  </a:lnTo>
                  <a:lnTo>
                    <a:pt x="3339827" y="228599"/>
                  </a:lnTo>
                  <a:lnTo>
                    <a:pt x="3315328" y="253999"/>
                  </a:lnTo>
                  <a:lnTo>
                    <a:pt x="3289021" y="317499"/>
                  </a:lnTo>
                  <a:lnTo>
                    <a:pt x="3260862" y="342899"/>
                  </a:lnTo>
                  <a:lnTo>
                    <a:pt x="3230806" y="368299"/>
                  </a:lnTo>
                  <a:lnTo>
                    <a:pt x="3198808" y="406399"/>
                  </a:lnTo>
                  <a:lnTo>
                    <a:pt x="3164824" y="431799"/>
                  </a:lnTo>
                  <a:lnTo>
                    <a:pt x="3128809" y="457199"/>
                  </a:lnTo>
                  <a:lnTo>
                    <a:pt x="3090719" y="495299"/>
                  </a:lnTo>
                  <a:lnTo>
                    <a:pt x="3050509" y="520699"/>
                  </a:lnTo>
                  <a:lnTo>
                    <a:pt x="3008135" y="546099"/>
                  </a:lnTo>
                  <a:lnTo>
                    <a:pt x="2964077" y="584199"/>
                  </a:lnTo>
                  <a:lnTo>
                    <a:pt x="2354319" y="584199"/>
                  </a:lnTo>
                  <a:lnTo>
                    <a:pt x="2308881" y="546099"/>
                  </a:lnTo>
                  <a:lnTo>
                    <a:pt x="2807581" y="546099"/>
                  </a:lnTo>
                  <a:lnTo>
                    <a:pt x="2853802" y="520699"/>
                  </a:lnTo>
                  <a:lnTo>
                    <a:pt x="2899173" y="520699"/>
                  </a:lnTo>
                  <a:lnTo>
                    <a:pt x="2943521" y="495299"/>
                  </a:lnTo>
                  <a:lnTo>
                    <a:pt x="2986670" y="457199"/>
                  </a:lnTo>
                  <a:lnTo>
                    <a:pt x="3028444" y="457199"/>
                  </a:lnTo>
                  <a:lnTo>
                    <a:pt x="3068668" y="431799"/>
                  </a:lnTo>
                  <a:lnTo>
                    <a:pt x="3108139" y="406399"/>
                  </a:lnTo>
                  <a:lnTo>
                    <a:pt x="3144748" y="368299"/>
                  </a:lnTo>
                  <a:lnTo>
                    <a:pt x="3178638" y="317499"/>
                  </a:lnTo>
                  <a:lnTo>
                    <a:pt x="3209950" y="279399"/>
                  </a:lnTo>
                  <a:lnTo>
                    <a:pt x="3238829" y="253999"/>
                  </a:lnTo>
                  <a:lnTo>
                    <a:pt x="3265416" y="190499"/>
                  </a:lnTo>
                  <a:lnTo>
                    <a:pt x="3289855" y="165099"/>
                  </a:lnTo>
                  <a:lnTo>
                    <a:pt x="3312286" y="101599"/>
                  </a:lnTo>
                  <a:lnTo>
                    <a:pt x="3331990" y="76199"/>
                  </a:lnTo>
                  <a:lnTo>
                    <a:pt x="3350149" y="12699"/>
                  </a:lnTo>
                  <a:lnTo>
                    <a:pt x="3359569" y="0"/>
                  </a:lnTo>
                  <a:close/>
                </a:path>
                <a:path w="3433445" h="2019300">
                  <a:moveTo>
                    <a:pt x="2220605" y="520699"/>
                  </a:moveTo>
                  <a:lnTo>
                    <a:pt x="2474980" y="520699"/>
                  </a:lnTo>
                  <a:lnTo>
                    <a:pt x="2522239" y="546099"/>
                  </a:lnTo>
                  <a:lnTo>
                    <a:pt x="2264269" y="546099"/>
                  </a:lnTo>
                  <a:lnTo>
                    <a:pt x="2220605" y="520699"/>
                  </a:lnTo>
                  <a:close/>
                </a:path>
                <a:path w="3433445" h="2019300">
                  <a:moveTo>
                    <a:pt x="1585057" y="0"/>
                  </a:moveTo>
                  <a:lnTo>
                    <a:pt x="1636824" y="0"/>
                  </a:lnTo>
                  <a:lnTo>
                    <a:pt x="1647909" y="12699"/>
                  </a:lnTo>
                  <a:lnTo>
                    <a:pt x="1683706" y="50799"/>
                  </a:lnTo>
                  <a:lnTo>
                    <a:pt x="1756542" y="101599"/>
                  </a:lnTo>
                  <a:lnTo>
                    <a:pt x="1793659" y="139699"/>
                  </a:lnTo>
                  <a:lnTo>
                    <a:pt x="1831293" y="190499"/>
                  </a:lnTo>
                  <a:lnTo>
                    <a:pt x="1869483" y="228599"/>
                  </a:lnTo>
                  <a:lnTo>
                    <a:pt x="1908266" y="253999"/>
                  </a:lnTo>
                  <a:lnTo>
                    <a:pt x="1947682" y="279399"/>
                  </a:lnTo>
                  <a:lnTo>
                    <a:pt x="1987769" y="317499"/>
                  </a:lnTo>
                  <a:lnTo>
                    <a:pt x="2028565" y="342899"/>
                  </a:lnTo>
                  <a:lnTo>
                    <a:pt x="2070109" y="368299"/>
                  </a:lnTo>
                  <a:lnTo>
                    <a:pt x="2112438" y="406399"/>
                  </a:lnTo>
                  <a:lnTo>
                    <a:pt x="2155592" y="406399"/>
                  </a:lnTo>
                  <a:lnTo>
                    <a:pt x="2199609" y="431799"/>
                  </a:lnTo>
                  <a:lnTo>
                    <a:pt x="2244527" y="457199"/>
                  </a:lnTo>
                  <a:lnTo>
                    <a:pt x="2290385" y="495299"/>
                  </a:lnTo>
                  <a:lnTo>
                    <a:pt x="2337221" y="495299"/>
                  </a:lnTo>
                  <a:lnTo>
                    <a:pt x="2382296" y="520699"/>
                  </a:lnTo>
                  <a:lnTo>
                    <a:pt x="2175691" y="520699"/>
                  </a:lnTo>
                  <a:lnTo>
                    <a:pt x="2131719" y="495299"/>
                  </a:lnTo>
                  <a:lnTo>
                    <a:pt x="2088641" y="457199"/>
                  </a:lnTo>
                  <a:lnTo>
                    <a:pt x="2046409" y="431799"/>
                  </a:lnTo>
                  <a:lnTo>
                    <a:pt x="2004975" y="406399"/>
                  </a:lnTo>
                  <a:lnTo>
                    <a:pt x="1964293" y="368299"/>
                  </a:lnTo>
                  <a:lnTo>
                    <a:pt x="1924314" y="342899"/>
                  </a:lnTo>
                  <a:lnTo>
                    <a:pt x="1884991" y="317499"/>
                  </a:lnTo>
                  <a:lnTo>
                    <a:pt x="1846276" y="279399"/>
                  </a:lnTo>
                  <a:lnTo>
                    <a:pt x="1808121" y="253999"/>
                  </a:lnTo>
                  <a:lnTo>
                    <a:pt x="1733303" y="190499"/>
                  </a:lnTo>
                  <a:lnTo>
                    <a:pt x="1660155" y="139699"/>
                  </a:lnTo>
                  <a:lnTo>
                    <a:pt x="1624088" y="101599"/>
                  </a:lnTo>
                  <a:lnTo>
                    <a:pt x="1591495" y="50799"/>
                  </a:lnTo>
                  <a:lnTo>
                    <a:pt x="1586842" y="12699"/>
                  </a:lnTo>
                  <a:lnTo>
                    <a:pt x="1585057" y="0"/>
                  </a:lnTo>
                  <a:close/>
                </a:path>
                <a:path w="3433445" h="2019300">
                  <a:moveTo>
                    <a:pt x="1511249" y="0"/>
                  </a:moveTo>
                  <a:lnTo>
                    <a:pt x="1532695" y="0"/>
                  </a:lnTo>
                  <a:lnTo>
                    <a:pt x="1588297" y="50799"/>
                  </a:lnTo>
                  <a:lnTo>
                    <a:pt x="1517847" y="50799"/>
                  </a:lnTo>
                  <a:lnTo>
                    <a:pt x="1513064" y="12699"/>
                  </a:lnTo>
                  <a:lnTo>
                    <a:pt x="1511249" y="0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229631" y="6073115"/>
            <a:ext cx="1758314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65" dirty="0">
                <a:latin typeface="Verdana"/>
                <a:cs typeface="Verdana"/>
              </a:rPr>
              <a:t>Section</a:t>
            </a:r>
            <a:endParaRPr sz="3500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409334" y="3507580"/>
            <a:ext cx="134747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0" spc="-1730" dirty="0">
                <a:solidFill>
                  <a:srgbClr val="FFFAF5"/>
                </a:solidFill>
                <a:latin typeface="Bookman Old Style"/>
                <a:cs typeface="Bookman Old Style"/>
              </a:rPr>
              <a:t>C</a:t>
            </a:r>
            <a:endParaRPr sz="15000" dirty="0">
              <a:latin typeface="Bookman Old Style"/>
              <a:cs typeface="Bookman Old Styl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6" y="0"/>
            <a:ext cx="18284190" cy="10287000"/>
            <a:chOff x="4116" y="0"/>
            <a:chExt cx="18284190" cy="10287000"/>
          </a:xfrm>
        </p:grpSpPr>
        <p:sp>
          <p:nvSpPr>
            <p:cNvPr id="3" name="object 3"/>
            <p:cNvSpPr/>
            <p:nvPr/>
          </p:nvSpPr>
          <p:spPr>
            <a:xfrm>
              <a:off x="4114" y="11"/>
              <a:ext cx="18284190" cy="10287000"/>
            </a:xfrm>
            <a:custGeom>
              <a:avLst/>
              <a:gdLst/>
              <a:ahLst/>
              <a:cxnLst/>
              <a:rect l="l" t="t" r="r" b="b"/>
              <a:pathLst>
                <a:path w="18284190" h="10287000">
                  <a:moveTo>
                    <a:pt x="10381310" y="0"/>
                  </a:moveTo>
                  <a:lnTo>
                    <a:pt x="10377094" y="0"/>
                  </a:lnTo>
                  <a:lnTo>
                    <a:pt x="10377094" y="556031"/>
                  </a:lnTo>
                  <a:lnTo>
                    <a:pt x="10377094" y="560247"/>
                  </a:lnTo>
                  <a:lnTo>
                    <a:pt x="10377094" y="9868306"/>
                  </a:lnTo>
                  <a:lnTo>
                    <a:pt x="9414713" y="9868306"/>
                  </a:lnTo>
                  <a:lnTo>
                    <a:pt x="9414713" y="9092667"/>
                  </a:lnTo>
                  <a:lnTo>
                    <a:pt x="10377094" y="9092667"/>
                  </a:lnTo>
                  <a:lnTo>
                    <a:pt x="10377094" y="9088463"/>
                  </a:lnTo>
                  <a:lnTo>
                    <a:pt x="9414713" y="9088463"/>
                  </a:lnTo>
                  <a:lnTo>
                    <a:pt x="9414713" y="8312404"/>
                  </a:lnTo>
                  <a:lnTo>
                    <a:pt x="10377094" y="8312404"/>
                  </a:lnTo>
                  <a:lnTo>
                    <a:pt x="10377094" y="8308187"/>
                  </a:lnTo>
                  <a:lnTo>
                    <a:pt x="9414713" y="8308187"/>
                  </a:lnTo>
                  <a:lnTo>
                    <a:pt x="9414713" y="7532129"/>
                  </a:lnTo>
                  <a:lnTo>
                    <a:pt x="10377094" y="7532129"/>
                  </a:lnTo>
                  <a:lnTo>
                    <a:pt x="10377094" y="7527912"/>
                  </a:lnTo>
                  <a:lnTo>
                    <a:pt x="9414713" y="7527912"/>
                  </a:lnTo>
                  <a:lnTo>
                    <a:pt x="9414713" y="6751853"/>
                  </a:lnTo>
                  <a:lnTo>
                    <a:pt x="10377094" y="6751853"/>
                  </a:lnTo>
                  <a:lnTo>
                    <a:pt x="10377094" y="6747637"/>
                  </a:lnTo>
                  <a:lnTo>
                    <a:pt x="9414713" y="6747637"/>
                  </a:lnTo>
                  <a:lnTo>
                    <a:pt x="9414713" y="5971578"/>
                  </a:lnTo>
                  <a:lnTo>
                    <a:pt x="10377094" y="5971578"/>
                  </a:lnTo>
                  <a:lnTo>
                    <a:pt x="10377094" y="5967361"/>
                  </a:lnTo>
                  <a:lnTo>
                    <a:pt x="9414713" y="5967361"/>
                  </a:lnTo>
                  <a:lnTo>
                    <a:pt x="9414713" y="5191303"/>
                  </a:lnTo>
                  <a:lnTo>
                    <a:pt x="10377094" y="5191303"/>
                  </a:lnTo>
                  <a:lnTo>
                    <a:pt x="10377094" y="5187086"/>
                  </a:lnTo>
                  <a:lnTo>
                    <a:pt x="9414713" y="5187086"/>
                  </a:lnTo>
                  <a:lnTo>
                    <a:pt x="9414713" y="4411027"/>
                  </a:lnTo>
                  <a:lnTo>
                    <a:pt x="10377094" y="4411027"/>
                  </a:lnTo>
                  <a:lnTo>
                    <a:pt x="10377094" y="4406811"/>
                  </a:lnTo>
                  <a:lnTo>
                    <a:pt x="9414713" y="4406811"/>
                  </a:lnTo>
                  <a:lnTo>
                    <a:pt x="9414713" y="3630752"/>
                  </a:lnTo>
                  <a:lnTo>
                    <a:pt x="10377094" y="3630752"/>
                  </a:lnTo>
                  <a:lnTo>
                    <a:pt x="10377094" y="3626535"/>
                  </a:lnTo>
                  <a:lnTo>
                    <a:pt x="9414713" y="3626535"/>
                  </a:lnTo>
                  <a:lnTo>
                    <a:pt x="9414713" y="2899384"/>
                  </a:lnTo>
                  <a:lnTo>
                    <a:pt x="10377094" y="2899384"/>
                  </a:lnTo>
                  <a:lnTo>
                    <a:pt x="10377094" y="2895168"/>
                  </a:lnTo>
                  <a:lnTo>
                    <a:pt x="9414713" y="2895168"/>
                  </a:lnTo>
                  <a:lnTo>
                    <a:pt x="9414713" y="2168004"/>
                  </a:lnTo>
                  <a:lnTo>
                    <a:pt x="10377094" y="2168004"/>
                  </a:lnTo>
                  <a:lnTo>
                    <a:pt x="10377094" y="2163788"/>
                  </a:lnTo>
                  <a:lnTo>
                    <a:pt x="9414713" y="2163788"/>
                  </a:lnTo>
                  <a:lnTo>
                    <a:pt x="9414713" y="1338834"/>
                  </a:lnTo>
                  <a:lnTo>
                    <a:pt x="10377094" y="1338834"/>
                  </a:lnTo>
                  <a:lnTo>
                    <a:pt x="10377094" y="1334617"/>
                  </a:lnTo>
                  <a:lnTo>
                    <a:pt x="9414713" y="1334617"/>
                  </a:lnTo>
                  <a:lnTo>
                    <a:pt x="9414713" y="560247"/>
                  </a:lnTo>
                  <a:lnTo>
                    <a:pt x="10377094" y="560247"/>
                  </a:lnTo>
                  <a:lnTo>
                    <a:pt x="10377094" y="556031"/>
                  </a:lnTo>
                  <a:lnTo>
                    <a:pt x="9414713" y="556031"/>
                  </a:lnTo>
                  <a:lnTo>
                    <a:pt x="9414713" y="0"/>
                  </a:lnTo>
                  <a:lnTo>
                    <a:pt x="9410497" y="0"/>
                  </a:lnTo>
                  <a:lnTo>
                    <a:pt x="9410497" y="9868306"/>
                  </a:lnTo>
                  <a:lnTo>
                    <a:pt x="8634857" y="9868306"/>
                  </a:lnTo>
                  <a:lnTo>
                    <a:pt x="8634857" y="9092667"/>
                  </a:lnTo>
                  <a:lnTo>
                    <a:pt x="9410497" y="9092667"/>
                  </a:lnTo>
                  <a:lnTo>
                    <a:pt x="9410497" y="9088463"/>
                  </a:lnTo>
                  <a:lnTo>
                    <a:pt x="8634857" y="9088463"/>
                  </a:lnTo>
                  <a:lnTo>
                    <a:pt x="8634857" y="8312404"/>
                  </a:lnTo>
                  <a:lnTo>
                    <a:pt x="9410497" y="8312404"/>
                  </a:lnTo>
                  <a:lnTo>
                    <a:pt x="9410497" y="8308187"/>
                  </a:lnTo>
                  <a:lnTo>
                    <a:pt x="8634857" y="8308187"/>
                  </a:lnTo>
                  <a:lnTo>
                    <a:pt x="8634857" y="7532129"/>
                  </a:lnTo>
                  <a:lnTo>
                    <a:pt x="9410497" y="7532129"/>
                  </a:lnTo>
                  <a:lnTo>
                    <a:pt x="9410497" y="7527912"/>
                  </a:lnTo>
                  <a:lnTo>
                    <a:pt x="8634857" y="7527912"/>
                  </a:lnTo>
                  <a:lnTo>
                    <a:pt x="8634857" y="6751853"/>
                  </a:lnTo>
                  <a:lnTo>
                    <a:pt x="9410497" y="6751853"/>
                  </a:lnTo>
                  <a:lnTo>
                    <a:pt x="9410497" y="6747637"/>
                  </a:lnTo>
                  <a:lnTo>
                    <a:pt x="8634857" y="6747637"/>
                  </a:lnTo>
                  <a:lnTo>
                    <a:pt x="8634857" y="5971578"/>
                  </a:lnTo>
                  <a:lnTo>
                    <a:pt x="9410497" y="5971578"/>
                  </a:lnTo>
                  <a:lnTo>
                    <a:pt x="9410497" y="5967361"/>
                  </a:lnTo>
                  <a:lnTo>
                    <a:pt x="8634857" y="5967361"/>
                  </a:lnTo>
                  <a:lnTo>
                    <a:pt x="8634857" y="5191303"/>
                  </a:lnTo>
                  <a:lnTo>
                    <a:pt x="9410497" y="5191303"/>
                  </a:lnTo>
                  <a:lnTo>
                    <a:pt x="9410497" y="5187086"/>
                  </a:lnTo>
                  <a:lnTo>
                    <a:pt x="8634857" y="5187086"/>
                  </a:lnTo>
                  <a:lnTo>
                    <a:pt x="8634857" y="4411027"/>
                  </a:lnTo>
                  <a:lnTo>
                    <a:pt x="9410497" y="4411027"/>
                  </a:lnTo>
                  <a:lnTo>
                    <a:pt x="9410497" y="4406811"/>
                  </a:lnTo>
                  <a:lnTo>
                    <a:pt x="8634857" y="4406811"/>
                  </a:lnTo>
                  <a:lnTo>
                    <a:pt x="8634857" y="3630752"/>
                  </a:lnTo>
                  <a:lnTo>
                    <a:pt x="9410497" y="3630752"/>
                  </a:lnTo>
                  <a:lnTo>
                    <a:pt x="9410497" y="3626535"/>
                  </a:lnTo>
                  <a:lnTo>
                    <a:pt x="8634857" y="3626535"/>
                  </a:lnTo>
                  <a:lnTo>
                    <a:pt x="8634857" y="2899384"/>
                  </a:lnTo>
                  <a:lnTo>
                    <a:pt x="9410497" y="2899384"/>
                  </a:lnTo>
                  <a:lnTo>
                    <a:pt x="9410497" y="2895168"/>
                  </a:lnTo>
                  <a:lnTo>
                    <a:pt x="8634857" y="2895168"/>
                  </a:lnTo>
                  <a:lnTo>
                    <a:pt x="8634857" y="2168004"/>
                  </a:lnTo>
                  <a:lnTo>
                    <a:pt x="9410497" y="2168004"/>
                  </a:lnTo>
                  <a:lnTo>
                    <a:pt x="9410497" y="2163788"/>
                  </a:lnTo>
                  <a:lnTo>
                    <a:pt x="8634857" y="2163788"/>
                  </a:lnTo>
                  <a:lnTo>
                    <a:pt x="8634857" y="1338834"/>
                  </a:lnTo>
                  <a:lnTo>
                    <a:pt x="9410497" y="1338834"/>
                  </a:lnTo>
                  <a:lnTo>
                    <a:pt x="9410497" y="1334617"/>
                  </a:lnTo>
                  <a:lnTo>
                    <a:pt x="8634857" y="1334617"/>
                  </a:lnTo>
                  <a:lnTo>
                    <a:pt x="8634857" y="560247"/>
                  </a:lnTo>
                  <a:lnTo>
                    <a:pt x="9410497" y="560247"/>
                  </a:lnTo>
                  <a:lnTo>
                    <a:pt x="9410497" y="556031"/>
                  </a:lnTo>
                  <a:lnTo>
                    <a:pt x="8634857" y="556031"/>
                  </a:lnTo>
                  <a:lnTo>
                    <a:pt x="8634857" y="0"/>
                  </a:lnTo>
                  <a:lnTo>
                    <a:pt x="8630641" y="0"/>
                  </a:lnTo>
                  <a:lnTo>
                    <a:pt x="8630641" y="9868306"/>
                  </a:lnTo>
                  <a:lnTo>
                    <a:pt x="7855432" y="9868306"/>
                  </a:lnTo>
                  <a:lnTo>
                    <a:pt x="7855432" y="9092667"/>
                  </a:lnTo>
                  <a:lnTo>
                    <a:pt x="8630641" y="9092667"/>
                  </a:lnTo>
                  <a:lnTo>
                    <a:pt x="8630641" y="9088463"/>
                  </a:lnTo>
                  <a:lnTo>
                    <a:pt x="7855432" y="9088463"/>
                  </a:lnTo>
                  <a:lnTo>
                    <a:pt x="7855432" y="8312404"/>
                  </a:lnTo>
                  <a:lnTo>
                    <a:pt x="8630641" y="8312404"/>
                  </a:lnTo>
                  <a:lnTo>
                    <a:pt x="8630641" y="8308187"/>
                  </a:lnTo>
                  <a:lnTo>
                    <a:pt x="7855432" y="8308187"/>
                  </a:lnTo>
                  <a:lnTo>
                    <a:pt x="7855432" y="7532129"/>
                  </a:lnTo>
                  <a:lnTo>
                    <a:pt x="8630641" y="7532129"/>
                  </a:lnTo>
                  <a:lnTo>
                    <a:pt x="8630641" y="7527912"/>
                  </a:lnTo>
                  <a:lnTo>
                    <a:pt x="7855432" y="7527912"/>
                  </a:lnTo>
                  <a:lnTo>
                    <a:pt x="7855432" y="6751853"/>
                  </a:lnTo>
                  <a:lnTo>
                    <a:pt x="8630641" y="6751853"/>
                  </a:lnTo>
                  <a:lnTo>
                    <a:pt x="8630641" y="6747637"/>
                  </a:lnTo>
                  <a:lnTo>
                    <a:pt x="7855432" y="6747637"/>
                  </a:lnTo>
                  <a:lnTo>
                    <a:pt x="7855432" y="5971578"/>
                  </a:lnTo>
                  <a:lnTo>
                    <a:pt x="8630641" y="5971578"/>
                  </a:lnTo>
                  <a:lnTo>
                    <a:pt x="8630641" y="5967361"/>
                  </a:lnTo>
                  <a:lnTo>
                    <a:pt x="7855432" y="5967361"/>
                  </a:lnTo>
                  <a:lnTo>
                    <a:pt x="7855432" y="5191303"/>
                  </a:lnTo>
                  <a:lnTo>
                    <a:pt x="8630641" y="5191303"/>
                  </a:lnTo>
                  <a:lnTo>
                    <a:pt x="8630641" y="5187086"/>
                  </a:lnTo>
                  <a:lnTo>
                    <a:pt x="7855432" y="5187086"/>
                  </a:lnTo>
                  <a:lnTo>
                    <a:pt x="7855432" y="4411027"/>
                  </a:lnTo>
                  <a:lnTo>
                    <a:pt x="8630641" y="4411027"/>
                  </a:lnTo>
                  <a:lnTo>
                    <a:pt x="8630641" y="4406811"/>
                  </a:lnTo>
                  <a:lnTo>
                    <a:pt x="7855432" y="4406811"/>
                  </a:lnTo>
                  <a:lnTo>
                    <a:pt x="7855432" y="3630752"/>
                  </a:lnTo>
                  <a:lnTo>
                    <a:pt x="8630641" y="3630752"/>
                  </a:lnTo>
                  <a:lnTo>
                    <a:pt x="8630641" y="3626535"/>
                  </a:lnTo>
                  <a:lnTo>
                    <a:pt x="7855432" y="3626535"/>
                  </a:lnTo>
                  <a:lnTo>
                    <a:pt x="7855432" y="2899384"/>
                  </a:lnTo>
                  <a:lnTo>
                    <a:pt x="8630641" y="2899384"/>
                  </a:lnTo>
                  <a:lnTo>
                    <a:pt x="8630641" y="2895168"/>
                  </a:lnTo>
                  <a:lnTo>
                    <a:pt x="7855432" y="2895168"/>
                  </a:lnTo>
                  <a:lnTo>
                    <a:pt x="7855432" y="2168004"/>
                  </a:lnTo>
                  <a:lnTo>
                    <a:pt x="8630641" y="2168004"/>
                  </a:lnTo>
                  <a:lnTo>
                    <a:pt x="8630641" y="2163788"/>
                  </a:lnTo>
                  <a:lnTo>
                    <a:pt x="7855432" y="2163788"/>
                  </a:lnTo>
                  <a:lnTo>
                    <a:pt x="7855432" y="1338834"/>
                  </a:lnTo>
                  <a:lnTo>
                    <a:pt x="8630641" y="1338834"/>
                  </a:lnTo>
                  <a:lnTo>
                    <a:pt x="8630641" y="1334617"/>
                  </a:lnTo>
                  <a:lnTo>
                    <a:pt x="7855432" y="1334617"/>
                  </a:lnTo>
                  <a:lnTo>
                    <a:pt x="7855432" y="560247"/>
                  </a:lnTo>
                  <a:lnTo>
                    <a:pt x="8630641" y="560247"/>
                  </a:lnTo>
                  <a:lnTo>
                    <a:pt x="8630641" y="556031"/>
                  </a:lnTo>
                  <a:lnTo>
                    <a:pt x="7855432" y="556031"/>
                  </a:lnTo>
                  <a:lnTo>
                    <a:pt x="7855432" y="0"/>
                  </a:lnTo>
                  <a:lnTo>
                    <a:pt x="7851216" y="0"/>
                  </a:lnTo>
                  <a:lnTo>
                    <a:pt x="7851216" y="9868306"/>
                  </a:lnTo>
                  <a:lnTo>
                    <a:pt x="7042696" y="9868306"/>
                  </a:lnTo>
                  <a:lnTo>
                    <a:pt x="7042696" y="9092667"/>
                  </a:lnTo>
                  <a:lnTo>
                    <a:pt x="7851216" y="9092667"/>
                  </a:lnTo>
                  <a:lnTo>
                    <a:pt x="7851216" y="9088463"/>
                  </a:lnTo>
                  <a:lnTo>
                    <a:pt x="7042696" y="9088463"/>
                  </a:lnTo>
                  <a:lnTo>
                    <a:pt x="7042696" y="8312404"/>
                  </a:lnTo>
                  <a:lnTo>
                    <a:pt x="7851216" y="8312404"/>
                  </a:lnTo>
                  <a:lnTo>
                    <a:pt x="7851216" y="8308187"/>
                  </a:lnTo>
                  <a:lnTo>
                    <a:pt x="7042696" y="8308187"/>
                  </a:lnTo>
                  <a:lnTo>
                    <a:pt x="7042696" y="7532129"/>
                  </a:lnTo>
                  <a:lnTo>
                    <a:pt x="7851216" y="7532129"/>
                  </a:lnTo>
                  <a:lnTo>
                    <a:pt x="7851216" y="7527912"/>
                  </a:lnTo>
                  <a:lnTo>
                    <a:pt x="7042696" y="7527912"/>
                  </a:lnTo>
                  <a:lnTo>
                    <a:pt x="7042696" y="6751853"/>
                  </a:lnTo>
                  <a:lnTo>
                    <a:pt x="7851216" y="6751853"/>
                  </a:lnTo>
                  <a:lnTo>
                    <a:pt x="7851216" y="6747637"/>
                  </a:lnTo>
                  <a:lnTo>
                    <a:pt x="7042696" y="6747637"/>
                  </a:lnTo>
                  <a:lnTo>
                    <a:pt x="7042696" y="5971578"/>
                  </a:lnTo>
                  <a:lnTo>
                    <a:pt x="7851216" y="5971578"/>
                  </a:lnTo>
                  <a:lnTo>
                    <a:pt x="7851216" y="5967361"/>
                  </a:lnTo>
                  <a:lnTo>
                    <a:pt x="7042696" y="5967361"/>
                  </a:lnTo>
                  <a:lnTo>
                    <a:pt x="7042696" y="5191303"/>
                  </a:lnTo>
                  <a:lnTo>
                    <a:pt x="7851216" y="5191303"/>
                  </a:lnTo>
                  <a:lnTo>
                    <a:pt x="7851216" y="5187086"/>
                  </a:lnTo>
                  <a:lnTo>
                    <a:pt x="7042696" y="5187086"/>
                  </a:lnTo>
                  <a:lnTo>
                    <a:pt x="7042696" y="4411027"/>
                  </a:lnTo>
                  <a:lnTo>
                    <a:pt x="7851216" y="4411027"/>
                  </a:lnTo>
                  <a:lnTo>
                    <a:pt x="7851216" y="4406811"/>
                  </a:lnTo>
                  <a:lnTo>
                    <a:pt x="7042696" y="4406811"/>
                  </a:lnTo>
                  <a:lnTo>
                    <a:pt x="7042696" y="3630752"/>
                  </a:lnTo>
                  <a:lnTo>
                    <a:pt x="7851216" y="3630752"/>
                  </a:lnTo>
                  <a:lnTo>
                    <a:pt x="7851216" y="3626535"/>
                  </a:lnTo>
                  <a:lnTo>
                    <a:pt x="7042696" y="3626535"/>
                  </a:lnTo>
                  <a:lnTo>
                    <a:pt x="7042696" y="2899384"/>
                  </a:lnTo>
                  <a:lnTo>
                    <a:pt x="7851216" y="2899384"/>
                  </a:lnTo>
                  <a:lnTo>
                    <a:pt x="7851216" y="2895168"/>
                  </a:lnTo>
                  <a:lnTo>
                    <a:pt x="7042696" y="2895168"/>
                  </a:lnTo>
                  <a:lnTo>
                    <a:pt x="7042696" y="2168004"/>
                  </a:lnTo>
                  <a:lnTo>
                    <a:pt x="7851216" y="2168004"/>
                  </a:lnTo>
                  <a:lnTo>
                    <a:pt x="7851216" y="2163788"/>
                  </a:lnTo>
                  <a:lnTo>
                    <a:pt x="7042696" y="2163788"/>
                  </a:lnTo>
                  <a:lnTo>
                    <a:pt x="7042696" y="1338834"/>
                  </a:lnTo>
                  <a:lnTo>
                    <a:pt x="7851216" y="1338834"/>
                  </a:lnTo>
                  <a:lnTo>
                    <a:pt x="7851216" y="1334617"/>
                  </a:lnTo>
                  <a:lnTo>
                    <a:pt x="7042696" y="1334617"/>
                  </a:lnTo>
                  <a:lnTo>
                    <a:pt x="7042696" y="560247"/>
                  </a:lnTo>
                  <a:lnTo>
                    <a:pt x="7851216" y="560247"/>
                  </a:lnTo>
                  <a:lnTo>
                    <a:pt x="7851216" y="556031"/>
                  </a:lnTo>
                  <a:lnTo>
                    <a:pt x="7042696" y="556031"/>
                  </a:lnTo>
                  <a:lnTo>
                    <a:pt x="7042696" y="0"/>
                  </a:lnTo>
                  <a:lnTo>
                    <a:pt x="7038480" y="0"/>
                  </a:lnTo>
                  <a:lnTo>
                    <a:pt x="7038480" y="9868306"/>
                  </a:lnTo>
                  <a:lnTo>
                    <a:pt x="6271272" y="9868306"/>
                  </a:lnTo>
                  <a:lnTo>
                    <a:pt x="6271272" y="9092667"/>
                  </a:lnTo>
                  <a:lnTo>
                    <a:pt x="7038480" y="9092667"/>
                  </a:lnTo>
                  <a:lnTo>
                    <a:pt x="7038480" y="9088463"/>
                  </a:lnTo>
                  <a:lnTo>
                    <a:pt x="6271272" y="9088463"/>
                  </a:lnTo>
                  <a:lnTo>
                    <a:pt x="6271272" y="8312404"/>
                  </a:lnTo>
                  <a:lnTo>
                    <a:pt x="7038480" y="8312404"/>
                  </a:lnTo>
                  <a:lnTo>
                    <a:pt x="7038480" y="8308187"/>
                  </a:lnTo>
                  <a:lnTo>
                    <a:pt x="6271272" y="8308187"/>
                  </a:lnTo>
                  <a:lnTo>
                    <a:pt x="6271272" y="7532129"/>
                  </a:lnTo>
                  <a:lnTo>
                    <a:pt x="7038480" y="7532129"/>
                  </a:lnTo>
                  <a:lnTo>
                    <a:pt x="7038480" y="7527912"/>
                  </a:lnTo>
                  <a:lnTo>
                    <a:pt x="6271272" y="7527912"/>
                  </a:lnTo>
                  <a:lnTo>
                    <a:pt x="6271272" y="6751853"/>
                  </a:lnTo>
                  <a:lnTo>
                    <a:pt x="7038480" y="6751853"/>
                  </a:lnTo>
                  <a:lnTo>
                    <a:pt x="7038480" y="6747637"/>
                  </a:lnTo>
                  <a:lnTo>
                    <a:pt x="6271272" y="6747637"/>
                  </a:lnTo>
                  <a:lnTo>
                    <a:pt x="6271272" y="5971578"/>
                  </a:lnTo>
                  <a:lnTo>
                    <a:pt x="7038480" y="5971578"/>
                  </a:lnTo>
                  <a:lnTo>
                    <a:pt x="7038480" y="5967361"/>
                  </a:lnTo>
                  <a:lnTo>
                    <a:pt x="6271272" y="5967361"/>
                  </a:lnTo>
                  <a:lnTo>
                    <a:pt x="6271272" y="5191303"/>
                  </a:lnTo>
                  <a:lnTo>
                    <a:pt x="7038480" y="5191303"/>
                  </a:lnTo>
                  <a:lnTo>
                    <a:pt x="7038480" y="5187086"/>
                  </a:lnTo>
                  <a:lnTo>
                    <a:pt x="6271272" y="5187086"/>
                  </a:lnTo>
                  <a:lnTo>
                    <a:pt x="6271272" y="4411027"/>
                  </a:lnTo>
                  <a:lnTo>
                    <a:pt x="7038480" y="4411027"/>
                  </a:lnTo>
                  <a:lnTo>
                    <a:pt x="7038480" y="4406811"/>
                  </a:lnTo>
                  <a:lnTo>
                    <a:pt x="6271272" y="4406811"/>
                  </a:lnTo>
                  <a:lnTo>
                    <a:pt x="6271272" y="3630752"/>
                  </a:lnTo>
                  <a:lnTo>
                    <a:pt x="7038480" y="3630752"/>
                  </a:lnTo>
                  <a:lnTo>
                    <a:pt x="7038480" y="3626535"/>
                  </a:lnTo>
                  <a:lnTo>
                    <a:pt x="6271272" y="3626535"/>
                  </a:lnTo>
                  <a:lnTo>
                    <a:pt x="6271272" y="2899384"/>
                  </a:lnTo>
                  <a:lnTo>
                    <a:pt x="7038480" y="2899384"/>
                  </a:lnTo>
                  <a:lnTo>
                    <a:pt x="7038480" y="2895168"/>
                  </a:lnTo>
                  <a:lnTo>
                    <a:pt x="6271272" y="2895168"/>
                  </a:lnTo>
                  <a:lnTo>
                    <a:pt x="6271272" y="2168004"/>
                  </a:lnTo>
                  <a:lnTo>
                    <a:pt x="7038480" y="2168004"/>
                  </a:lnTo>
                  <a:lnTo>
                    <a:pt x="7038480" y="2163788"/>
                  </a:lnTo>
                  <a:lnTo>
                    <a:pt x="6271272" y="2163788"/>
                  </a:lnTo>
                  <a:lnTo>
                    <a:pt x="6271272" y="1338834"/>
                  </a:lnTo>
                  <a:lnTo>
                    <a:pt x="7038480" y="1338834"/>
                  </a:lnTo>
                  <a:lnTo>
                    <a:pt x="7038480" y="1334617"/>
                  </a:lnTo>
                  <a:lnTo>
                    <a:pt x="6271272" y="1334617"/>
                  </a:lnTo>
                  <a:lnTo>
                    <a:pt x="6271272" y="560247"/>
                  </a:lnTo>
                  <a:lnTo>
                    <a:pt x="7038480" y="560247"/>
                  </a:lnTo>
                  <a:lnTo>
                    <a:pt x="7038480" y="556031"/>
                  </a:lnTo>
                  <a:lnTo>
                    <a:pt x="6271272" y="556031"/>
                  </a:lnTo>
                  <a:lnTo>
                    <a:pt x="6271272" y="0"/>
                  </a:lnTo>
                  <a:lnTo>
                    <a:pt x="6267056" y="0"/>
                  </a:lnTo>
                  <a:lnTo>
                    <a:pt x="6267056" y="9868306"/>
                  </a:lnTo>
                  <a:lnTo>
                    <a:pt x="5499849" y="9868306"/>
                  </a:lnTo>
                  <a:lnTo>
                    <a:pt x="5499849" y="9092667"/>
                  </a:lnTo>
                  <a:lnTo>
                    <a:pt x="6267056" y="9092667"/>
                  </a:lnTo>
                  <a:lnTo>
                    <a:pt x="6267056" y="9088463"/>
                  </a:lnTo>
                  <a:lnTo>
                    <a:pt x="5499849" y="9088463"/>
                  </a:lnTo>
                  <a:lnTo>
                    <a:pt x="5499849" y="8312404"/>
                  </a:lnTo>
                  <a:lnTo>
                    <a:pt x="6267056" y="8312404"/>
                  </a:lnTo>
                  <a:lnTo>
                    <a:pt x="6267056" y="8308187"/>
                  </a:lnTo>
                  <a:lnTo>
                    <a:pt x="5499849" y="8308187"/>
                  </a:lnTo>
                  <a:lnTo>
                    <a:pt x="5499849" y="7532129"/>
                  </a:lnTo>
                  <a:lnTo>
                    <a:pt x="6267056" y="7532129"/>
                  </a:lnTo>
                  <a:lnTo>
                    <a:pt x="6267056" y="7527912"/>
                  </a:lnTo>
                  <a:lnTo>
                    <a:pt x="5499849" y="7527912"/>
                  </a:lnTo>
                  <a:lnTo>
                    <a:pt x="5499849" y="6751853"/>
                  </a:lnTo>
                  <a:lnTo>
                    <a:pt x="6267056" y="6751853"/>
                  </a:lnTo>
                  <a:lnTo>
                    <a:pt x="6267056" y="6747637"/>
                  </a:lnTo>
                  <a:lnTo>
                    <a:pt x="5499849" y="6747637"/>
                  </a:lnTo>
                  <a:lnTo>
                    <a:pt x="5499849" y="5971578"/>
                  </a:lnTo>
                  <a:lnTo>
                    <a:pt x="6267056" y="5971578"/>
                  </a:lnTo>
                  <a:lnTo>
                    <a:pt x="6267056" y="5967361"/>
                  </a:lnTo>
                  <a:lnTo>
                    <a:pt x="5499849" y="5967361"/>
                  </a:lnTo>
                  <a:lnTo>
                    <a:pt x="5499849" y="5191303"/>
                  </a:lnTo>
                  <a:lnTo>
                    <a:pt x="6267056" y="5191303"/>
                  </a:lnTo>
                  <a:lnTo>
                    <a:pt x="6267056" y="5187086"/>
                  </a:lnTo>
                  <a:lnTo>
                    <a:pt x="5499849" y="5187086"/>
                  </a:lnTo>
                  <a:lnTo>
                    <a:pt x="5499849" y="4411027"/>
                  </a:lnTo>
                  <a:lnTo>
                    <a:pt x="6267056" y="4411027"/>
                  </a:lnTo>
                  <a:lnTo>
                    <a:pt x="6267056" y="4406811"/>
                  </a:lnTo>
                  <a:lnTo>
                    <a:pt x="5499849" y="4406811"/>
                  </a:lnTo>
                  <a:lnTo>
                    <a:pt x="5499849" y="3630752"/>
                  </a:lnTo>
                  <a:lnTo>
                    <a:pt x="6267056" y="3630752"/>
                  </a:lnTo>
                  <a:lnTo>
                    <a:pt x="6267056" y="3626535"/>
                  </a:lnTo>
                  <a:lnTo>
                    <a:pt x="5499849" y="3626535"/>
                  </a:lnTo>
                  <a:lnTo>
                    <a:pt x="5499849" y="2899384"/>
                  </a:lnTo>
                  <a:lnTo>
                    <a:pt x="6267056" y="2899384"/>
                  </a:lnTo>
                  <a:lnTo>
                    <a:pt x="6267056" y="2895168"/>
                  </a:lnTo>
                  <a:lnTo>
                    <a:pt x="5499849" y="2895168"/>
                  </a:lnTo>
                  <a:lnTo>
                    <a:pt x="5499849" y="2168004"/>
                  </a:lnTo>
                  <a:lnTo>
                    <a:pt x="6267056" y="2168004"/>
                  </a:lnTo>
                  <a:lnTo>
                    <a:pt x="6267056" y="2163788"/>
                  </a:lnTo>
                  <a:lnTo>
                    <a:pt x="5499849" y="2163788"/>
                  </a:lnTo>
                  <a:lnTo>
                    <a:pt x="5499849" y="1338834"/>
                  </a:lnTo>
                  <a:lnTo>
                    <a:pt x="6267056" y="1338834"/>
                  </a:lnTo>
                  <a:lnTo>
                    <a:pt x="6267056" y="1334617"/>
                  </a:lnTo>
                  <a:lnTo>
                    <a:pt x="5499849" y="1334617"/>
                  </a:lnTo>
                  <a:lnTo>
                    <a:pt x="5499849" y="560247"/>
                  </a:lnTo>
                  <a:lnTo>
                    <a:pt x="6267056" y="560247"/>
                  </a:lnTo>
                  <a:lnTo>
                    <a:pt x="6267056" y="556031"/>
                  </a:lnTo>
                  <a:lnTo>
                    <a:pt x="5499849" y="556031"/>
                  </a:lnTo>
                  <a:lnTo>
                    <a:pt x="5499849" y="0"/>
                  </a:lnTo>
                  <a:lnTo>
                    <a:pt x="5495633" y="0"/>
                  </a:lnTo>
                  <a:lnTo>
                    <a:pt x="5495633" y="9868306"/>
                  </a:lnTo>
                  <a:lnTo>
                    <a:pt x="4728426" y="9868306"/>
                  </a:lnTo>
                  <a:lnTo>
                    <a:pt x="4728426" y="9092667"/>
                  </a:lnTo>
                  <a:lnTo>
                    <a:pt x="5495633" y="9092667"/>
                  </a:lnTo>
                  <a:lnTo>
                    <a:pt x="5495633" y="9088463"/>
                  </a:lnTo>
                  <a:lnTo>
                    <a:pt x="4728426" y="9088463"/>
                  </a:lnTo>
                  <a:lnTo>
                    <a:pt x="4728426" y="8312404"/>
                  </a:lnTo>
                  <a:lnTo>
                    <a:pt x="5495633" y="8312404"/>
                  </a:lnTo>
                  <a:lnTo>
                    <a:pt x="5495633" y="8308187"/>
                  </a:lnTo>
                  <a:lnTo>
                    <a:pt x="4728426" y="8308187"/>
                  </a:lnTo>
                  <a:lnTo>
                    <a:pt x="4728426" y="7532129"/>
                  </a:lnTo>
                  <a:lnTo>
                    <a:pt x="5495633" y="7532129"/>
                  </a:lnTo>
                  <a:lnTo>
                    <a:pt x="5495633" y="7527912"/>
                  </a:lnTo>
                  <a:lnTo>
                    <a:pt x="4728426" y="7527912"/>
                  </a:lnTo>
                  <a:lnTo>
                    <a:pt x="4728426" y="6751853"/>
                  </a:lnTo>
                  <a:lnTo>
                    <a:pt x="5495633" y="6751853"/>
                  </a:lnTo>
                  <a:lnTo>
                    <a:pt x="5495633" y="6747637"/>
                  </a:lnTo>
                  <a:lnTo>
                    <a:pt x="4728426" y="6747637"/>
                  </a:lnTo>
                  <a:lnTo>
                    <a:pt x="4728426" y="5971578"/>
                  </a:lnTo>
                  <a:lnTo>
                    <a:pt x="5495633" y="5971578"/>
                  </a:lnTo>
                  <a:lnTo>
                    <a:pt x="5495633" y="5967361"/>
                  </a:lnTo>
                  <a:lnTo>
                    <a:pt x="4728426" y="5967361"/>
                  </a:lnTo>
                  <a:lnTo>
                    <a:pt x="4728426" y="5191303"/>
                  </a:lnTo>
                  <a:lnTo>
                    <a:pt x="5495633" y="5191303"/>
                  </a:lnTo>
                  <a:lnTo>
                    <a:pt x="5495633" y="5187086"/>
                  </a:lnTo>
                  <a:lnTo>
                    <a:pt x="4728426" y="5187086"/>
                  </a:lnTo>
                  <a:lnTo>
                    <a:pt x="4728426" y="4411027"/>
                  </a:lnTo>
                  <a:lnTo>
                    <a:pt x="5495633" y="4411027"/>
                  </a:lnTo>
                  <a:lnTo>
                    <a:pt x="5495633" y="4406811"/>
                  </a:lnTo>
                  <a:lnTo>
                    <a:pt x="4728426" y="4406811"/>
                  </a:lnTo>
                  <a:lnTo>
                    <a:pt x="4728426" y="3630752"/>
                  </a:lnTo>
                  <a:lnTo>
                    <a:pt x="5495633" y="3630752"/>
                  </a:lnTo>
                  <a:lnTo>
                    <a:pt x="5495633" y="3626535"/>
                  </a:lnTo>
                  <a:lnTo>
                    <a:pt x="4728426" y="3626535"/>
                  </a:lnTo>
                  <a:lnTo>
                    <a:pt x="4728426" y="2899384"/>
                  </a:lnTo>
                  <a:lnTo>
                    <a:pt x="5495633" y="2899384"/>
                  </a:lnTo>
                  <a:lnTo>
                    <a:pt x="5495633" y="2895168"/>
                  </a:lnTo>
                  <a:lnTo>
                    <a:pt x="4728426" y="2895168"/>
                  </a:lnTo>
                  <a:lnTo>
                    <a:pt x="4728426" y="2168004"/>
                  </a:lnTo>
                  <a:lnTo>
                    <a:pt x="5495633" y="2168004"/>
                  </a:lnTo>
                  <a:lnTo>
                    <a:pt x="5495633" y="2163788"/>
                  </a:lnTo>
                  <a:lnTo>
                    <a:pt x="4728426" y="2163788"/>
                  </a:lnTo>
                  <a:lnTo>
                    <a:pt x="4728426" y="1338834"/>
                  </a:lnTo>
                  <a:lnTo>
                    <a:pt x="5495633" y="1338834"/>
                  </a:lnTo>
                  <a:lnTo>
                    <a:pt x="5495633" y="1334617"/>
                  </a:lnTo>
                  <a:lnTo>
                    <a:pt x="4728426" y="1334617"/>
                  </a:lnTo>
                  <a:lnTo>
                    <a:pt x="4728426" y="560247"/>
                  </a:lnTo>
                  <a:lnTo>
                    <a:pt x="5495633" y="560247"/>
                  </a:lnTo>
                  <a:lnTo>
                    <a:pt x="5495633" y="556031"/>
                  </a:lnTo>
                  <a:lnTo>
                    <a:pt x="4728426" y="556031"/>
                  </a:lnTo>
                  <a:lnTo>
                    <a:pt x="4728426" y="0"/>
                  </a:lnTo>
                  <a:lnTo>
                    <a:pt x="4724209" y="0"/>
                  </a:lnTo>
                  <a:lnTo>
                    <a:pt x="4724209" y="9868306"/>
                  </a:lnTo>
                  <a:lnTo>
                    <a:pt x="3948582" y="9868306"/>
                  </a:lnTo>
                  <a:lnTo>
                    <a:pt x="3948582" y="9092667"/>
                  </a:lnTo>
                  <a:lnTo>
                    <a:pt x="4724209" y="9092667"/>
                  </a:lnTo>
                  <a:lnTo>
                    <a:pt x="4724209" y="9088463"/>
                  </a:lnTo>
                  <a:lnTo>
                    <a:pt x="3948582" y="9088463"/>
                  </a:lnTo>
                  <a:lnTo>
                    <a:pt x="3948582" y="8312404"/>
                  </a:lnTo>
                  <a:lnTo>
                    <a:pt x="4724209" y="8312404"/>
                  </a:lnTo>
                  <a:lnTo>
                    <a:pt x="4724209" y="8308187"/>
                  </a:lnTo>
                  <a:lnTo>
                    <a:pt x="3948582" y="8308187"/>
                  </a:lnTo>
                  <a:lnTo>
                    <a:pt x="3948582" y="7532129"/>
                  </a:lnTo>
                  <a:lnTo>
                    <a:pt x="4724209" y="7532129"/>
                  </a:lnTo>
                  <a:lnTo>
                    <a:pt x="4724209" y="7527912"/>
                  </a:lnTo>
                  <a:lnTo>
                    <a:pt x="3948582" y="7527912"/>
                  </a:lnTo>
                  <a:lnTo>
                    <a:pt x="3948582" y="6751853"/>
                  </a:lnTo>
                  <a:lnTo>
                    <a:pt x="4724209" y="6751853"/>
                  </a:lnTo>
                  <a:lnTo>
                    <a:pt x="4724209" y="6747637"/>
                  </a:lnTo>
                  <a:lnTo>
                    <a:pt x="3948582" y="6747637"/>
                  </a:lnTo>
                  <a:lnTo>
                    <a:pt x="3948582" y="5971578"/>
                  </a:lnTo>
                  <a:lnTo>
                    <a:pt x="4724209" y="5971578"/>
                  </a:lnTo>
                  <a:lnTo>
                    <a:pt x="4724209" y="5967361"/>
                  </a:lnTo>
                  <a:lnTo>
                    <a:pt x="3948582" y="5967361"/>
                  </a:lnTo>
                  <a:lnTo>
                    <a:pt x="3948582" y="5191303"/>
                  </a:lnTo>
                  <a:lnTo>
                    <a:pt x="4724209" y="5191303"/>
                  </a:lnTo>
                  <a:lnTo>
                    <a:pt x="4724209" y="5187086"/>
                  </a:lnTo>
                  <a:lnTo>
                    <a:pt x="3948582" y="5187086"/>
                  </a:lnTo>
                  <a:lnTo>
                    <a:pt x="3948582" y="4411027"/>
                  </a:lnTo>
                  <a:lnTo>
                    <a:pt x="4724209" y="4411027"/>
                  </a:lnTo>
                  <a:lnTo>
                    <a:pt x="4724209" y="4406811"/>
                  </a:lnTo>
                  <a:lnTo>
                    <a:pt x="3948582" y="4406811"/>
                  </a:lnTo>
                  <a:lnTo>
                    <a:pt x="3948582" y="3630752"/>
                  </a:lnTo>
                  <a:lnTo>
                    <a:pt x="4724209" y="3630752"/>
                  </a:lnTo>
                  <a:lnTo>
                    <a:pt x="4724209" y="3626535"/>
                  </a:lnTo>
                  <a:lnTo>
                    <a:pt x="3948582" y="3626535"/>
                  </a:lnTo>
                  <a:lnTo>
                    <a:pt x="3948582" y="2899384"/>
                  </a:lnTo>
                  <a:lnTo>
                    <a:pt x="4724209" y="2899384"/>
                  </a:lnTo>
                  <a:lnTo>
                    <a:pt x="4724209" y="2895168"/>
                  </a:lnTo>
                  <a:lnTo>
                    <a:pt x="3948582" y="2895168"/>
                  </a:lnTo>
                  <a:lnTo>
                    <a:pt x="3948582" y="2168004"/>
                  </a:lnTo>
                  <a:lnTo>
                    <a:pt x="4724209" y="2168004"/>
                  </a:lnTo>
                  <a:lnTo>
                    <a:pt x="4724209" y="2163788"/>
                  </a:lnTo>
                  <a:lnTo>
                    <a:pt x="3948582" y="2163788"/>
                  </a:lnTo>
                  <a:lnTo>
                    <a:pt x="3948582" y="1338834"/>
                  </a:lnTo>
                  <a:lnTo>
                    <a:pt x="4724209" y="1338834"/>
                  </a:lnTo>
                  <a:lnTo>
                    <a:pt x="4724209" y="1334617"/>
                  </a:lnTo>
                  <a:lnTo>
                    <a:pt x="3948582" y="1334617"/>
                  </a:lnTo>
                  <a:lnTo>
                    <a:pt x="3948582" y="560247"/>
                  </a:lnTo>
                  <a:lnTo>
                    <a:pt x="4724209" y="560247"/>
                  </a:lnTo>
                  <a:lnTo>
                    <a:pt x="4724209" y="556031"/>
                  </a:lnTo>
                  <a:lnTo>
                    <a:pt x="3948582" y="556031"/>
                  </a:lnTo>
                  <a:lnTo>
                    <a:pt x="3948582" y="0"/>
                  </a:lnTo>
                  <a:lnTo>
                    <a:pt x="3944366" y="0"/>
                  </a:lnTo>
                  <a:lnTo>
                    <a:pt x="3944366" y="9868306"/>
                  </a:lnTo>
                  <a:lnTo>
                    <a:pt x="3168726" y="9868306"/>
                  </a:lnTo>
                  <a:lnTo>
                    <a:pt x="3168726" y="9092667"/>
                  </a:lnTo>
                  <a:lnTo>
                    <a:pt x="3944366" y="9092667"/>
                  </a:lnTo>
                  <a:lnTo>
                    <a:pt x="3944366" y="9088463"/>
                  </a:lnTo>
                  <a:lnTo>
                    <a:pt x="3168726" y="9088463"/>
                  </a:lnTo>
                  <a:lnTo>
                    <a:pt x="3168726" y="8312404"/>
                  </a:lnTo>
                  <a:lnTo>
                    <a:pt x="3944366" y="8312404"/>
                  </a:lnTo>
                  <a:lnTo>
                    <a:pt x="3944366" y="8308187"/>
                  </a:lnTo>
                  <a:lnTo>
                    <a:pt x="3168726" y="8308187"/>
                  </a:lnTo>
                  <a:lnTo>
                    <a:pt x="3168726" y="7532129"/>
                  </a:lnTo>
                  <a:lnTo>
                    <a:pt x="3944366" y="7532129"/>
                  </a:lnTo>
                  <a:lnTo>
                    <a:pt x="3944366" y="7527912"/>
                  </a:lnTo>
                  <a:lnTo>
                    <a:pt x="3168726" y="7527912"/>
                  </a:lnTo>
                  <a:lnTo>
                    <a:pt x="3168726" y="6751853"/>
                  </a:lnTo>
                  <a:lnTo>
                    <a:pt x="3944366" y="6751853"/>
                  </a:lnTo>
                  <a:lnTo>
                    <a:pt x="3944366" y="6747637"/>
                  </a:lnTo>
                  <a:lnTo>
                    <a:pt x="3168726" y="6747637"/>
                  </a:lnTo>
                  <a:lnTo>
                    <a:pt x="3168726" y="5971578"/>
                  </a:lnTo>
                  <a:lnTo>
                    <a:pt x="3944366" y="5971578"/>
                  </a:lnTo>
                  <a:lnTo>
                    <a:pt x="3944366" y="5967361"/>
                  </a:lnTo>
                  <a:lnTo>
                    <a:pt x="3168726" y="5967361"/>
                  </a:lnTo>
                  <a:lnTo>
                    <a:pt x="3168726" y="5191303"/>
                  </a:lnTo>
                  <a:lnTo>
                    <a:pt x="3944366" y="5191303"/>
                  </a:lnTo>
                  <a:lnTo>
                    <a:pt x="3944366" y="5187086"/>
                  </a:lnTo>
                  <a:lnTo>
                    <a:pt x="3168726" y="5187086"/>
                  </a:lnTo>
                  <a:lnTo>
                    <a:pt x="3168726" y="4411027"/>
                  </a:lnTo>
                  <a:lnTo>
                    <a:pt x="3944366" y="4411027"/>
                  </a:lnTo>
                  <a:lnTo>
                    <a:pt x="3944366" y="4406811"/>
                  </a:lnTo>
                  <a:lnTo>
                    <a:pt x="3168726" y="4406811"/>
                  </a:lnTo>
                  <a:lnTo>
                    <a:pt x="3168726" y="3630752"/>
                  </a:lnTo>
                  <a:lnTo>
                    <a:pt x="3944366" y="3630752"/>
                  </a:lnTo>
                  <a:lnTo>
                    <a:pt x="3944366" y="3626535"/>
                  </a:lnTo>
                  <a:lnTo>
                    <a:pt x="3168726" y="3626535"/>
                  </a:lnTo>
                  <a:lnTo>
                    <a:pt x="3168726" y="2899384"/>
                  </a:lnTo>
                  <a:lnTo>
                    <a:pt x="3944366" y="2899384"/>
                  </a:lnTo>
                  <a:lnTo>
                    <a:pt x="3944366" y="2895168"/>
                  </a:lnTo>
                  <a:lnTo>
                    <a:pt x="3168726" y="2895168"/>
                  </a:lnTo>
                  <a:lnTo>
                    <a:pt x="3168726" y="2168004"/>
                  </a:lnTo>
                  <a:lnTo>
                    <a:pt x="3944366" y="2168004"/>
                  </a:lnTo>
                  <a:lnTo>
                    <a:pt x="3944366" y="2163788"/>
                  </a:lnTo>
                  <a:lnTo>
                    <a:pt x="3168726" y="2163788"/>
                  </a:lnTo>
                  <a:lnTo>
                    <a:pt x="3168726" y="1338834"/>
                  </a:lnTo>
                  <a:lnTo>
                    <a:pt x="3944366" y="1338834"/>
                  </a:lnTo>
                  <a:lnTo>
                    <a:pt x="3944366" y="1334617"/>
                  </a:lnTo>
                  <a:lnTo>
                    <a:pt x="3168726" y="1334617"/>
                  </a:lnTo>
                  <a:lnTo>
                    <a:pt x="3168726" y="560247"/>
                  </a:lnTo>
                  <a:lnTo>
                    <a:pt x="3944366" y="560247"/>
                  </a:lnTo>
                  <a:lnTo>
                    <a:pt x="3944366" y="556031"/>
                  </a:lnTo>
                  <a:lnTo>
                    <a:pt x="3168726" y="556031"/>
                  </a:lnTo>
                  <a:lnTo>
                    <a:pt x="3168726" y="0"/>
                  </a:lnTo>
                  <a:lnTo>
                    <a:pt x="3164509" y="0"/>
                  </a:lnTo>
                  <a:lnTo>
                    <a:pt x="3164509" y="9868306"/>
                  </a:lnTo>
                  <a:lnTo>
                    <a:pt x="2356408" y="9868306"/>
                  </a:lnTo>
                  <a:lnTo>
                    <a:pt x="2356408" y="9092667"/>
                  </a:lnTo>
                  <a:lnTo>
                    <a:pt x="3164509" y="9092667"/>
                  </a:lnTo>
                  <a:lnTo>
                    <a:pt x="3164509" y="9088463"/>
                  </a:lnTo>
                  <a:lnTo>
                    <a:pt x="2356408" y="9088463"/>
                  </a:lnTo>
                  <a:lnTo>
                    <a:pt x="2356408" y="8312404"/>
                  </a:lnTo>
                  <a:lnTo>
                    <a:pt x="3164509" y="8312404"/>
                  </a:lnTo>
                  <a:lnTo>
                    <a:pt x="3164509" y="8308187"/>
                  </a:lnTo>
                  <a:lnTo>
                    <a:pt x="2356408" y="8308187"/>
                  </a:lnTo>
                  <a:lnTo>
                    <a:pt x="2356408" y="7532129"/>
                  </a:lnTo>
                  <a:lnTo>
                    <a:pt x="3164509" y="7532129"/>
                  </a:lnTo>
                  <a:lnTo>
                    <a:pt x="3164509" y="7527912"/>
                  </a:lnTo>
                  <a:lnTo>
                    <a:pt x="2356408" y="7527912"/>
                  </a:lnTo>
                  <a:lnTo>
                    <a:pt x="2356408" y="6751853"/>
                  </a:lnTo>
                  <a:lnTo>
                    <a:pt x="3164509" y="6751853"/>
                  </a:lnTo>
                  <a:lnTo>
                    <a:pt x="3164509" y="6747637"/>
                  </a:lnTo>
                  <a:lnTo>
                    <a:pt x="2356408" y="6747637"/>
                  </a:lnTo>
                  <a:lnTo>
                    <a:pt x="2356408" y="5971578"/>
                  </a:lnTo>
                  <a:lnTo>
                    <a:pt x="3164509" y="5971578"/>
                  </a:lnTo>
                  <a:lnTo>
                    <a:pt x="3164509" y="5967361"/>
                  </a:lnTo>
                  <a:lnTo>
                    <a:pt x="2356408" y="5967361"/>
                  </a:lnTo>
                  <a:lnTo>
                    <a:pt x="2356408" y="5191303"/>
                  </a:lnTo>
                  <a:lnTo>
                    <a:pt x="3164509" y="5191303"/>
                  </a:lnTo>
                  <a:lnTo>
                    <a:pt x="3164509" y="5187086"/>
                  </a:lnTo>
                  <a:lnTo>
                    <a:pt x="2356408" y="5187086"/>
                  </a:lnTo>
                  <a:lnTo>
                    <a:pt x="2356408" y="4411027"/>
                  </a:lnTo>
                  <a:lnTo>
                    <a:pt x="3164509" y="4411027"/>
                  </a:lnTo>
                  <a:lnTo>
                    <a:pt x="3164509" y="4406811"/>
                  </a:lnTo>
                  <a:lnTo>
                    <a:pt x="2356408" y="4406811"/>
                  </a:lnTo>
                  <a:lnTo>
                    <a:pt x="2356408" y="3630752"/>
                  </a:lnTo>
                  <a:lnTo>
                    <a:pt x="3164509" y="3630752"/>
                  </a:lnTo>
                  <a:lnTo>
                    <a:pt x="3164509" y="3626535"/>
                  </a:lnTo>
                  <a:lnTo>
                    <a:pt x="2356408" y="3626535"/>
                  </a:lnTo>
                  <a:lnTo>
                    <a:pt x="2356408" y="2899384"/>
                  </a:lnTo>
                  <a:lnTo>
                    <a:pt x="3164509" y="2899384"/>
                  </a:lnTo>
                  <a:lnTo>
                    <a:pt x="3164509" y="2895168"/>
                  </a:lnTo>
                  <a:lnTo>
                    <a:pt x="2356408" y="2895168"/>
                  </a:lnTo>
                  <a:lnTo>
                    <a:pt x="2356408" y="2168004"/>
                  </a:lnTo>
                  <a:lnTo>
                    <a:pt x="3164509" y="2168004"/>
                  </a:lnTo>
                  <a:lnTo>
                    <a:pt x="3164509" y="2163788"/>
                  </a:lnTo>
                  <a:lnTo>
                    <a:pt x="2356408" y="2163788"/>
                  </a:lnTo>
                  <a:lnTo>
                    <a:pt x="2356408" y="1338834"/>
                  </a:lnTo>
                  <a:lnTo>
                    <a:pt x="3164509" y="1338834"/>
                  </a:lnTo>
                  <a:lnTo>
                    <a:pt x="3164509" y="1334617"/>
                  </a:lnTo>
                  <a:lnTo>
                    <a:pt x="2356408" y="1334617"/>
                  </a:lnTo>
                  <a:lnTo>
                    <a:pt x="2356408" y="560247"/>
                  </a:lnTo>
                  <a:lnTo>
                    <a:pt x="3164509" y="560247"/>
                  </a:lnTo>
                  <a:lnTo>
                    <a:pt x="3164509" y="556031"/>
                  </a:lnTo>
                  <a:lnTo>
                    <a:pt x="2356408" y="556031"/>
                  </a:lnTo>
                  <a:lnTo>
                    <a:pt x="2356408" y="0"/>
                  </a:lnTo>
                  <a:lnTo>
                    <a:pt x="2352205" y="0"/>
                  </a:lnTo>
                  <a:lnTo>
                    <a:pt x="2352205" y="9868306"/>
                  </a:lnTo>
                  <a:lnTo>
                    <a:pt x="1584998" y="9868306"/>
                  </a:lnTo>
                  <a:lnTo>
                    <a:pt x="1584998" y="9092667"/>
                  </a:lnTo>
                  <a:lnTo>
                    <a:pt x="2352205" y="9092667"/>
                  </a:lnTo>
                  <a:lnTo>
                    <a:pt x="2352205" y="9088463"/>
                  </a:lnTo>
                  <a:lnTo>
                    <a:pt x="1584998" y="9088463"/>
                  </a:lnTo>
                  <a:lnTo>
                    <a:pt x="1584998" y="8312404"/>
                  </a:lnTo>
                  <a:lnTo>
                    <a:pt x="2352205" y="8312404"/>
                  </a:lnTo>
                  <a:lnTo>
                    <a:pt x="2352205" y="8308187"/>
                  </a:lnTo>
                  <a:lnTo>
                    <a:pt x="1584998" y="8308187"/>
                  </a:lnTo>
                  <a:lnTo>
                    <a:pt x="1584998" y="7532129"/>
                  </a:lnTo>
                  <a:lnTo>
                    <a:pt x="2352205" y="7532129"/>
                  </a:lnTo>
                  <a:lnTo>
                    <a:pt x="2352205" y="7527912"/>
                  </a:lnTo>
                  <a:lnTo>
                    <a:pt x="1584998" y="7527912"/>
                  </a:lnTo>
                  <a:lnTo>
                    <a:pt x="1584998" y="6751853"/>
                  </a:lnTo>
                  <a:lnTo>
                    <a:pt x="2352205" y="6751853"/>
                  </a:lnTo>
                  <a:lnTo>
                    <a:pt x="2352205" y="6747637"/>
                  </a:lnTo>
                  <a:lnTo>
                    <a:pt x="1584998" y="6747637"/>
                  </a:lnTo>
                  <a:lnTo>
                    <a:pt x="1584998" y="5971578"/>
                  </a:lnTo>
                  <a:lnTo>
                    <a:pt x="2352205" y="5971578"/>
                  </a:lnTo>
                  <a:lnTo>
                    <a:pt x="2352205" y="5967361"/>
                  </a:lnTo>
                  <a:lnTo>
                    <a:pt x="1584998" y="5967361"/>
                  </a:lnTo>
                  <a:lnTo>
                    <a:pt x="1584998" y="5191303"/>
                  </a:lnTo>
                  <a:lnTo>
                    <a:pt x="2352205" y="5191303"/>
                  </a:lnTo>
                  <a:lnTo>
                    <a:pt x="2352205" y="5187086"/>
                  </a:lnTo>
                  <a:lnTo>
                    <a:pt x="1584998" y="5187086"/>
                  </a:lnTo>
                  <a:lnTo>
                    <a:pt x="1584998" y="4411027"/>
                  </a:lnTo>
                  <a:lnTo>
                    <a:pt x="2352205" y="4411027"/>
                  </a:lnTo>
                  <a:lnTo>
                    <a:pt x="2352205" y="4406811"/>
                  </a:lnTo>
                  <a:lnTo>
                    <a:pt x="1584998" y="4406811"/>
                  </a:lnTo>
                  <a:lnTo>
                    <a:pt x="1584998" y="3630752"/>
                  </a:lnTo>
                  <a:lnTo>
                    <a:pt x="2352205" y="3630752"/>
                  </a:lnTo>
                  <a:lnTo>
                    <a:pt x="2352205" y="3626535"/>
                  </a:lnTo>
                  <a:lnTo>
                    <a:pt x="1584998" y="3626535"/>
                  </a:lnTo>
                  <a:lnTo>
                    <a:pt x="1584998" y="2899384"/>
                  </a:lnTo>
                  <a:lnTo>
                    <a:pt x="2352205" y="2899384"/>
                  </a:lnTo>
                  <a:lnTo>
                    <a:pt x="2352205" y="2895168"/>
                  </a:lnTo>
                  <a:lnTo>
                    <a:pt x="1584998" y="2895168"/>
                  </a:lnTo>
                  <a:lnTo>
                    <a:pt x="1584998" y="2168004"/>
                  </a:lnTo>
                  <a:lnTo>
                    <a:pt x="2352205" y="2168004"/>
                  </a:lnTo>
                  <a:lnTo>
                    <a:pt x="2352205" y="2163788"/>
                  </a:lnTo>
                  <a:lnTo>
                    <a:pt x="1584998" y="2163788"/>
                  </a:lnTo>
                  <a:lnTo>
                    <a:pt x="1584998" y="1338834"/>
                  </a:lnTo>
                  <a:lnTo>
                    <a:pt x="2352205" y="1338834"/>
                  </a:lnTo>
                  <a:lnTo>
                    <a:pt x="2352205" y="1334617"/>
                  </a:lnTo>
                  <a:lnTo>
                    <a:pt x="1584998" y="1334617"/>
                  </a:lnTo>
                  <a:lnTo>
                    <a:pt x="1584998" y="560247"/>
                  </a:lnTo>
                  <a:lnTo>
                    <a:pt x="2352205" y="560247"/>
                  </a:lnTo>
                  <a:lnTo>
                    <a:pt x="2352205" y="556031"/>
                  </a:lnTo>
                  <a:lnTo>
                    <a:pt x="1584998" y="556031"/>
                  </a:lnTo>
                  <a:lnTo>
                    <a:pt x="1584998" y="0"/>
                  </a:lnTo>
                  <a:lnTo>
                    <a:pt x="1580781" y="0"/>
                  </a:lnTo>
                  <a:lnTo>
                    <a:pt x="1580781" y="9868306"/>
                  </a:lnTo>
                  <a:lnTo>
                    <a:pt x="813155" y="9868306"/>
                  </a:lnTo>
                  <a:lnTo>
                    <a:pt x="813155" y="9092667"/>
                  </a:lnTo>
                  <a:lnTo>
                    <a:pt x="1580781" y="9092667"/>
                  </a:lnTo>
                  <a:lnTo>
                    <a:pt x="1580781" y="9088463"/>
                  </a:lnTo>
                  <a:lnTo>
                    <a:pt x="813155" y="9088463"/>
                  </a:lnTo>
                  <a:lnTo>
                    <a:pt x="813155" y="8312404"/>
                  </a:lnTo>
                  <a:lnTo>
                    <a:pt x="1580781" y="8312404"/>
                  </a:lnTo>
                  <a:lnTo>
                    <a:pt x="1580781" y="8308187"/>
                  </a:lnTo>
                  <a:lnTo>
                    <a:pt x="813155" y="8308187"/>
                  </a:lnTo>
                  <a:lnTo>
                    <a:pt x="813155" y="7532129"/>
                  </a:lnTo>
                  <a:lnTo>
                    <a:pt x="1580781" y="7532129"/>
                  </a:lnTo>
                  <a:lnTo>
                    <a:pt x="1580781" y="7527912"/>
                  </a:lnTo>
                  <a:lnTo>
                    <a:pt x="813155" y="7527912"/>
                  </a:lnTo>
                  <a:lnTo>
                    <a:pt x="813155" y="6751853"/>
                  </a:lnTo>
                  <a:lnTo>
                    <a:pt x="1580781" y="6751853"/>
                  </a:lnTo>
                  <a:lnTo>
                    <a:pt x="1580781" y="6747637"/>
                  </a:lnTo>
                  <a:lnTo>
                    <a:pt x="813155" y="6747637"/>
                  </a:lnTo>
                  <a:lnTo>
                    <a:pt x="813155" y="5971578"/>
                  </a:lnTo>
                  <a:lnTo>
                    <a:pt x="1580781" y="5971578"/>
                  </a:lnTo>
                  <a:lnTo>
                    <a:pt x="1580781" y="5967361"/>
                  </a:lnTo>
                  <a:lnTo>
                    <a:pt x="813155" y="5967361"/>
                  </a:lnTo>
                  <a:lnTo>
                    <a:pt x="813155" y="5191303"/>
                  </a:lnTo>
                  <a:lnTo>
                    <a:pt x="1580781" y="5191303"/>
                  </a:lnTo>
                  <a:lnTo>
                    <a:pt x="1580781" y="5187086"/>
                  </a:lnTo>
                  <a:lnTo>
                    <a:pt x="813155" y="5187086"/>
                  </a:lnTo>
                  <a:lnTo>
                    <a:pt x="813155" y="4411027"/>
                  </a:lnTo>
                  <a:lnTo>
                    <a:pt x="1580781" y="4411027"/>
                  </a:lnTo>
                  <a:lnTo>
                    <a:pt x="1580781" y="4406811"/>
                  </a:lnTo>
                  <a:lnTo>
                    <a:pt x="813155" y="4406811"/>
                  </a:lnTo>
                  <a:lnTo>
                    <a:pt x="813155" y="3630752"/>
                  </a:lnTo>
                  <a:lnTo>
                    <a:pt x="1580781" y="3630752"/>
                  </a:lnTo>
                  <a:lnTo>
                    <a:pt x="1580781" y="3626535"/>
                  </a:lnTo>
                  <a:lnTo>
                    <a:pt x="813155" y="3626535"/>
                  </a:lnTo>
                  <a:lnTo>
                    <a:pt x="813155" y="2899384"/>
                  </a:lnTo>
                  <a:lnTo>
                    <a:pt x="1580781" y="2899384"/>
                  </a:lnTo>
                  <a:lnTo>
                    <a:pt x="1580781" y="2895168"/>
                  </a:lnTo>
                  <a:lnTo>
                    <a:pt x="813155" y="2895168"/>
                  </a:lnTo>
                  <a:lnTo>
                    <a:pt x="813155" y="2168004"/>
                  </a:lnTo>
                  <a:lnTo>
                    <a:pt x="1580781" y="2168004"/>
                  </a:lnTo>
                  <a:lnTo>
                    <a:pt x="1580781" y="2163788"/>
                  </a:lnTo>
                  <a:lnTo>
                    <a:pt x="813155" y="2163788"/>
                  </a:lnTo>
                  <a:lnTo>
                    <a:pt x="813155" y="1338834"/>
                  </a:lnTo>
                  <a:lnTo>
                    <a:pt x="1580781" y="1338834"/>
                  </a:lnTo>
                  <a:lnTo>
                    <a:pt x="1580781" y="1334617"/>
                  </a:lnTo>
                  <a:lnTo>
                    <a:pt x="813155" y="1334617"/>
                  </a:lnTo>
                  <a:lnTo>
                    <a:pt x="813155" y="560247"/>
                  </a:lnTo>
                  <a:lnTo>
                    <a:pt x="1580781" y="560247"/>
                  </a:lnTo>
                  <a:lnTo>
                    <a:pt x="1580781" y="556031"/>
                  </a:lnTo>
                  <a:lnTo>
                    <a:pt x="813155" y="556031"/>
                  </a:lnTo>
                  <a:lnTo>
                    <a:pt x="813155" y="0"/>
                  </a:lnTo>
                  <a:lnTo>
                    <a:pt x="808939" y="0"/>
                  </a:lnTo>
                  <a:lnTo>
                    <a:pt x="808939" y="9868306"/>
                  </a:lnTo>
                  <a:lnTo>
                    <a:pt x="4216" y="9868306"/>
                  </a:lnTo>
                  <a:lnTo>
                    <a:pt x="4216" y="9092667"/>
                  </a:lnTo>
                  <a:lnTo>
                    <a:pt x="808939" y="9092667"/>
                  </a:lnTo>
                  <a:lnTo>
                    <a:pt x="808939" y="9088463"/>
                  </a:lnTo>
                  <a:lnTo>
                    <a:pt x="4216" y="9088463"/>
                  </a:lnTo>
                  <a:lnTo>
                    <a:pt x="4216" y="8312404"/>
                  </a:lnTo>
                  <a:lnTo>
                    <a:pt x="808939" y="8312404"/>
                  </a:lnTo>
                  <a:lnTo>
                    <a:pt x="808939" y="8308187"/>
                  </a:lnTo>
                  <a:lnTo>
                    <a:pt x="4216" y="8308187"/>
                  </a:lnTo>
                  <a:lnTo>
                    <a:pt x="4216" y="7532129"/>
                  </a:lnTo>
                  <a:lnTo>
                    <a:pt x="808939" y="7532129"/>
                  </a:lnTo>
                  <a:lnTo>
                    <a:pt x="808939" y="7527912"/>
                  </a:lnTo>
                  <a:lnTo>
                    <a:pt x="4216" y="7527912"/>
                  </a:lnTo>
                  <a:lnTo>
                    <a:pt x="4216" y="6751853"/>
                  </a:lnTo>
                  <a:lnTo>
                    <a:pt x="808939" y="6751853"/>
                  </a:lnTo>
                  <a:lnTo>
                    <a:pt x="808939" y="6747637"/>
                  </a:lnTo>
                  <a:lnTo>
                    <a:pt x="4216" y="6747637"/>
                  </a:lnTo>
                  <a:lnTo>
                    <a:pt x="4216" y="5971578"/>
                  </a:lnTo>
                  <a:lnTo>
                    <a:pt x="808939" y="5971578"/>
                  </a:lnTo>
                  <a:lnTo>
                    <a:pt x="808939" y="5967361"/>
                  </a:lnTo>
                  <a:lnTo>
                    <a:pt x="4216" y="5967361"/>
                  </a:lnTo>
                  <a:lnTo>
                    <a:pt x="4216" y="5191303"/>
                  </a:lnTo>
                  <a:lnTo>
                    <a:pt x="808939" y="5191303"/>
                  </a:lnTo>
                  <a:lnTo>
                    <a:pt x="808939" y="5187086"/>
                  </a:lnTo>
                  <a:lnTo>
                    <a:pt x="4216" y="5187086"/>
                  </a:lnTo>
                  <a:lnTo>
                    <a:pt x="4216" y="4411027"/>
                  </a:lnTo>
                  <a:lnTo>
                    <a:pt x="808939" y="4411027"/>
                  </a:lnTo>
                  <a:lnTo>
                    <a:pt x="808939" y="4406811"/>
                  </a:lnTo>
                  <a:lnTo>
                    <a:pt x="4216" y="4406811"/>
                  </a:lnTo>
                  <a:lnTo>
                    <a:pt x="4216" y="3630752"/>
                  </a:lnTo>
                  <a:lnTo>
                    <a:pt x="808939" y="3630752"/>
                  </a:lnTo>
                  <a:lnTo>
                    <a:pt x="808939" y="3626535"/>
                  </a:lnTo>
                  <a:lnTo>
                    <a:pt x="4216" y="3626535"/>
                  </a:lnTo>
                  <a:lnTo>
                    <a:pt x="4216" y="2899384"/>
                  </a:lnTo>
                  <a:lnTo>
                    <a:pt x="808939" y="2899384"/>
                  </a:lnTo>
                  <a:lnTo>
                    <a:pt x="808939" y="2895168"/>
                  </a:lnTo>
                  <a:lnTo>
                    <a:pt x="4216" y="2895168"/>
                  </a:lnTo>
                  <a:lnTo>
                    <a:pt x="4216" y="2168004"/>
                  </a:lnTo>
                  <a:lnTo>
                    <a:pt x="808939" y="2168004"/>
                  </a:lnTo>
                  <a:lnTo>
                    <a:pt x="808939" y="2163788"/>
                  </a:lnTo>
                  <a:lnTo>
                    <a:pt x="4216" y="2163788"/>
                  </a:lnTo>
                  <a:lnTo>
                    <a:pt x="4216" y="1338834"/>
                  </a:lnTo>
                  <a:lnTo>
                    <a:pt x="808939" y="1338834"/>
                  </a:lnTo>
                  <a:lnTo>
                    <a:pt x="808939" y="1334617"/>
                  </a:lnTo>
                  <a:lnTo>
                    <a:pt x="4216" y="1334617"/>
                  </a:lnTo>
                  <a:lnTo>
                    <a:pt x="4216" y="560247"/>
                  </a:lnTo>
                  <a:lnTo>
                    <a:pt x="808939" y="560247"/>
                  </a:lnTo>
                  <a:lnTo>
                    <a:pt x="808939" y="556031"/>
                  </a:lnTo>
                  <a:lnTo>
                    <a:pt x="4216" y="556031"/>
                  </a:lnTo>
                  <a:lnTo>
                    <a:pt x="4216" y="0"/>
                  </a:lnTo>
                  <a:lnTo>
                    <a:pt x="0" y="0"/>
                  </a:lnTo>
                  <a:lnTo>
                    <a:pt x="0" y="10286987"/>
                  </a:lnTo>
                  <a:lnTo>
                    <a:pt x="4216" y="10286987"/>
                  </a:lnTo>
                  <a:lnTo>
                    <a:pt x="4216" y="9872523"/>
                  </a:lnTo>
                  <a:lnTo>
                    <a:pt x="808939" y="9872523"/>
                  </a:lnTo>
                  <a:lnTo>
                    <a:pt x="808939" y="10286987"/>
                  </a:lnTo>
                  <a:lnTo>
                    <a:pt x="813155" y="10286987"/>
                  </a:lnTo>
                  <a:lnTo>
                    <a:pt x="813155" y="9872523"/>
                  </a:lnTo>
                  <a:lnTo>
                    <a:pt x="1580781" y="9872523"/>
                  </a:lnTo>
                  <a:lnTo>
                    <a:pt x="1580781" y="10286987"/>
                  </a:lnTo>
                  <a:lnTo>
                    <a:pt x="1584998" y="10286987"/>
                  </a:lnTo>
                  <a:lnTo>
                    <a:pt x="1584998" y="9872523"/>
                  </a:lnTo>
                  <a:lnTo>
                    <a:pt x="2352205" y="9872523"/>
                  </a:lnTo>
                  <a:lnTo>
                    <a:pt x="2352205" y="10286987"/>
                  </a:lnTo>
                  <a:lnTo>
                    <a:pt x="2356408" y="10286987"/>
                  </a:lnTo>
                  <a:lnTo>
                    <a:pt x="2356408" y="9872523"/>
                  </a:lnTo>
                  <a:lnTo>
                    <a:pt x="3164509" y="9872523"/>
                  </a:lnTo>
                  <a:lnTo>
                    <a:pt x="3164509" y="10286987"/>
                  </a:lnTo>
                  <a:lnTo>
                    <a:pt x="3168726" y="10286987"/>
                  </a:lnTo>
                  <a:lnTo>
                    <a:pt x="3168726" y="9872523"/>
                  </a:lnTo>
                  <a:lnTo>
                    <a:pt x="3944366" y="9872523"/>
                  </a:lnTo>
                  <a:lnTo>
                    <a:pt x="3944366" y="10286987"/>
                  </a:lnTo>
                  <a:lnTo>
                    <a:pt x="3948582" y="10286987"/>
                  </a:lnTo>
                  <a:lnTo>
                    <a:pt x="3948582" y="9872523"/>
                  </a:lnTo>
                  <a:lnTo>
                    <a:pt x="4724209" y="9872523"/>
                  </a:lnTo>
                  <a:lnTo>
                    <a:pt x="4724209" y="10286987"/>
                  </a:lnTo>
                  <a:lnTo>
                    <a:pt x="4728426" y="10286987"/>
                  </a:lnTo>
                  <a:lnTo>
                    <a:pt x="4728426" y="9872523"/>
                  </a:lnTo>
                  <a:lnTo>
                    <a:pt x="5495633" y="9872523"/>
                  </a:lnTo>
                  <a:lnTo>
                    <a:pt x="5495633" y="10286987"/>
                  </a:lnTo>
                  <a:lnTo>
                    <a:pt x="5499849" y="10286987"/>
                  </a:lnTo>
                  <a:lnTo>
                    <a:pt x="5499849" y="9872523"/>
                  </a:lnTo>
                  <a:lnTo>
                    <a:pt x="6267056" y="9872523"/>
                  </a:lnTo>
                  <a:lnTo>
                    <a:pt x="6267056" y="10286987"/>
                  </a:lnTo>
                  <a:lnTo>
                    <a:pt x="6271272" y="10286987"/>
                  </a:lnTo>
                  <a:lnTo>
                    <a:pt x="6271272" y="9872523"/>
                  </a:lnTo>
                  <a:lnTo>
                    <a:pt x="7038480" y="9872523"/>
                  </a:lnTo>
                  <a:lnTo>
                    <a:pt x="7038480" y="10286987"/>
                  </a:lnTo>
                  <a:lnTo>
                    <a:pt x="7042696" y="10286987"/>
                  </a:lnTo>
                  <a:lnTo>
                    <a:pt x="7042696" y="9872523"/>
                  </a:lnTo>
                  <a:lnTo>
                    <a:pt x="7851216" y="9872523"/>
                  </a:lnTo>
                  <a:lnTo>
                    <a:pt x="7851216" y="10286987"/>
                  </a:lnTo>
                  <a:lnTo>
                    <a:pt x="7855432" y="10286987"/>
                  </a:lnTo>
                  <a:lnTo>
                    <a:pt x="7855432" y="9872523"/>
                  </a:lnTo>
                  <a:lnTo>
                    <a:pt x="8630641" y="9872523"/>
                  </a:lnTo>
                  <a:lnTo>
                    <a:pt x="8630641" y="10286987"/>
                  </a:lnTo>
                  <a:lnTo>
                    <a:pt x="8634857" y="10286987"/>
                  </a:lnTo>
                  <a:lnTo>
                    <a:pt x="8634857" y="9872523"/>
                  </a:lnTo>
                  <a:lnTo>
                    <a:pt x="9410497" y="9872523"/>
                  </a:lnTo>
                  <a:lnTo>
                    <a:pt x="9410497" y="10286987"/>
                  </a:lnTo>
                  <a:lnTo>
                    <a:pt x="9414713" y="10286987"/>
                  </a:lnTo>
                  <a:lnTo>
                    <a:pt x="9414713" y="9872523"/>
                  </a:lnTo>
                  <a:lnTo>
                    <a:pt x="10377094" y="9872523"/>
                  </a:lnTo>
                  <a:lnTo>
                    <a:pt x="10377094" y="10286987"/>
                  </a:lnTo>
                  <a:lnTo>
                    <a:pt x="10381310" y="10286987"/>
                  </a:lnTo>
                  <a:lnTo>
                    <a:pt x="10381310" y="0"/>
                  </a:lnTo>
                  <a:close/>
                </a:path>
                <a:path w="18284190" h="10287000">
                  <a:moveTo>
                    <a:pt x="18283873" y="556031"/>
                  </a:moveTo>
                  <a:lnTo>
                    <a:pt x="18245036" y="556031"/>
                  </a:lnTo>
                  <a:lnTo>
                    <a:pt x="18245036" y="0"/>
                  </a:lnTo>
                  <a:lnTo>
                    <a:pt x="18240820" y="0"/>
                  </a:lnTo>
                  <a:lnTo>
                    <a:pt x="18240820" y="9868306"/>
                  </a:lnTo>
                  <a:lnTo>
                    <a:pt x="17432312" y="9868306"/>
                  </a:lnTo>
                  <a:lnTo>
                    <a:pt x="17432312" y="9092667"/>
                  </a:lnTo>
                  <a:lnTo>
                    <a:pt x="18240820" y="9092667"/>
                  </a:lnTo>
                  <a:lnTo>
                    <a:pt x="18240820" y="9088463"/>
                  </a:lnTo>
                  <a:lnTo>
                    <a:pt x="17432312" y="9088463"/>
                  </a:lnTo>
                  <a:lnTo>
                    <a:pt x="17432312" y="8312404"/>
                  </a:lnTo>
                  <a:lnTo>
                    <a:pt x="18240820" y="8312404"/>
                  </a:lnTo>
                  <a:lnTo>
                    <a:pt x="18240820" y="8308187"/>
                  </a:lnTo>
                  <a:lnTo>
                    <a:pt x="17432312" y="8308187"/>
                  </a:lnTo>
                  <a:lnTo>
                    <a:pt x="17432312" y="7532129"/>
                  </a:lnTo>
                  <a:lnTo>
                    <a:pt x="18240820" y="7532129"/>
                  </a:lnTo>
                  <a:lnTo>
                    <a:pt x="18240820" y="7527912"/>
                  </a:lnTo>
                  <a:lnTo>
                    <a:pt x="17432312" y="7527912"/>
                  </a:lnTo>
                  <a:lnTo>
                    <a:pt x="17432312" y="6751853"/>
                  </a:lnTo>
                  <a:lnTo>
                    <a:pt x="18240820" y="6751853"/>
                  </a:lnTo>
                  <a:lnTo>
                    <a:pt x="18240820" y="6747637"/>
                  </a:lnTo>
                  <a:lnTo>
                    <a:pt x="17432312" y="6747637"/>
                  </a:lnTo>
                  <a:lnTo>
                    <a:pt x="17432312" y="5971578"/>
                  </a:lnTo>
                  <a:lnTo>
                    <a:pt x="18240820" y="5971578"/>
                  </a:lnTo>
                  <a:lnTo>
                    <a:pt x="18240820" y="5967361"/>
                  </a:lnTo>
                  <a:lnTo>
                    <a:pt x="17432312" y="5967361"/>
                  </a:lnTo>
                  <a:lnTo>
                    <a:pt x="17432312" y="5191303"/>
                  </a:lnTo>
                  <a:lnTo>
                    <a:pt x="18240820" y="5191303"/>
                  </a:lnTo>
                  <a:lnTo>
                    <a:pt x="18240820" y="5187086"/>
                  </a:lnTo>
                  <a:lnTo>
                    <a:pt x="17432312" y="5187086"/>
                  </a:lnTo>
                  <a:lnTo>
                    <a:pt x="17432312" y="4411027"/>
                  </a:lnTo>
                  <a:lnTo>
                    <a:pt x="18240820" y="4411027"/>
                  </a:lnTo>
                  <a:lnTo>
                    <a:pt x="18240820" y="4406811"/>
                  </a:lnTo>
                  <a:lnTo>
                    <a:pt x="17432312" y="4406811"/>
                  </a:lnTo>
                  <a:lnTo>
                    <a:pt x="17432312" y="3630752"/>
                  </a:lnTo>
                  <a:lnTo>
                    <a:pt x="18240820" y="3630752"/>
                  </a:lnTo>
                  <a:lnTo>
                    <a:pt x="18240820" y="3626535"/>
                  </a:lnTo>
                  <a:lnTo>
                    <a:pt x="17432312" y="3626535"/>
                  </a:lnTo>
                  <a:lnTo>
                    <a:pt x="17432312" y="2899384"/>
                  </a:lnTo>
                  <a:lnTo>
                    <a:pt x="18240820" y="2899384"/>
                  </a:lnTo>
                  <a:lnTo>
                    <a:pt x="18240820" y="2895168"/>
                  </a:lnTo>
                  <a:lnTo>
                    <a:pt x="17432312" y="2895168"/>
                  </a:lnTo>
                  <a:lnTo>
                    <a:pt x="17432312" y="2168004"/>
                  </a:lnTo>
                  <a:lnTo>
                    <a:pt x="18240820" y="2168004"/>
                  </a:lnTo>
                  <a:lnTo>
                    <a:pt x="18240820" y="2163788"/>
                  </a:lnTo>
                  <a:lnTo>
                    <a:pt x="17432312" y="2163788"/>
                  </a:lnTo>
                  <a:lnTo>
                    <a:pt x="17432312" y="1338834"/>
                  </a:lnTo>
                  <a:lnTo>
                    <a:pt x="18240820" y="1338834"/>
                  </a:lnTo>
                  <a:lnTo>
                    <a:pt x="18240820" y="1334617"/>
                  </a:lnTo>
                  <a:lnTo>
                    <a:pt x="17432312" y="1334617"/>
                  </a:lnTo>
                  <a:lnTo>
                    <a:pt x="17432312" y="560247"/>
                  </a:lnTo>
                  <a:lnTo>
                    <a:pt x="18240820" y="560247"/>
                  </a:lnTo>
                  <a:lnTo>
                    <a:pt x="18240820" y="556031"/>
                  </a:lnTo>
                  <a:lnTo>
                    <a:pt x="17432312" y="556031"/>
                  </a:lnTo>
                  <a:lnTo>
                    <a:pt x="17432312" y="0"/>
                  </a:lnTo>
                  <a:lnTo>
                    <a:pt x="17428096" y="0"/>
                  </a:lnTo>
                  <a:lnTo>
                    <a:pt x="17428096" y="9868306"/>
                  </a:lnTo>
                  <a:lnTo>
                    <a:pt x="16660889" y="9868306"/>
                  </a:lnTo>
                  <a:lnTo>
                    <a:pt x="16660889" y="9092667"/>
                  </a:lnTo>
                  <a:lnTo>
                    <a:pt x="17428096" y="9092667"/>
                  </a:lnTo>
                  <a:lnTo>
                    <a:pt x="17428096" y="9088463"/>
                  </a:lnTo>
                  <a:lnTo>
                    <a:pt x="16660889" y="9088463"/>
                  </a:lnTo>
                  <a:lnTo>
                    <a:pt x="16660889" y="8312404"/>
                  </a:lnTo>
                  <a:lnTo>
                    <a:pt x="17428096" y="8312404"/>
                  </a:lnTo>
                  <a:lnTo>
                    <a:pt x="17428096" y="8308187"/>
                  </a:lnTo>
                  <a:lnTo>
                    <a:pt x="16660889" y="8308187"/>
                  </a:lnTo>
                  <a:lnTo>
                    <a:pt x="16660889" y="7532129"/>
                  </a:lnTo>
                  <a:lnTo>
                    <a:pt x="17428096" y="7532129"/>
                  </a:lnTo>
                  <a:lnTo>
                    <a:pt x="17428096" y="7527912"/>
                  </a:lnTo>
                  <a:lnTo>
                    <a:pt x="16660889" y="7527912"/>
                  </a:lnTo>
                  <a:lnTo>
                    <a:pt x="16660889" y="6751853"/>
                  </a:lnTo>
                  <a:lnTo>
                    <a:pt x="17428096" y="6751853"/>
                  </a:lnTo>
                  <a:lnTo>
                    <a:pt x="17428096" y="6747637"/>
                  </a:lnTo>
                  <a:lnTo>
                    <a:pt x="16660889" y="6747637"/>
                  </a:lnTo>
                  <a:lnTo>
                    <a:pt x="16660889" y="5971578"/>
                  </a:lnTo>
                  <a:lnTo>
                    <a:pt x="17428096" y="5971578"/>
                  </a:lnTo>
                  <a:lnTo>
                    <a:pt x="17428096" y="5967361"/>
                  </a:lnTo>
                  <a:lnTo>
                    <a:pt x="16660889" y="5967361"/>
                  </a:lnTo>
                  <a:lnTo>
                    <a:pt x="16660889" y="5191303"/>
                  </a:lnTo>
                  <a:lnTo>
                    <a:pt x="17428096" y="5191303"/>
                  </a:lnTo>
                  <a:lnTo>
                    <a:pt x="17428096" y="5187086"/>
                  </a:lnTo>
                  <a:lnTo>
                    <a:pt x="16660889" y="5187086"/>
                  </a:lnTo>
                  <a:lnTo>
                    <a:pt x="16660889" y="4411027"/>
                  </a:lnTo>
                  <a:lnTo>
                    <a:pt x="17428096" y="4411027"/>
                  </a:lnTo>
                  <a:lnTo>
                    <a:pt x="17428096" y="4406811"/>
                  </a:lnTo>
                  <a:lnTo>
                    <a:pt x="16660889" y="4406811"/>
                  </a:lnTo>
                  <a:lnTo>
                    <a:pt x="16660889" y="3630752"/>
                  </a:lnTo>
                  <a:lnTo>
                    <a:pt x="17428096" y="3630752"/>
                  </a:lnTo>
                  <a:lnTo>
                    <a:pt x="17428096" y="3626535"/>
                  </a:lnTo>
                  <a:lnTo>
                    <a:pt x="16660889" y="3626535"/>
                  </a:lnTo>
                  <a:lnTo>
                    <a:pt x="16660889" y="2899384"/>
                  </a:lnTo>
                  <a:lnTo>
                    <a:pt x="17428096" y="2899384"/>
                  </a:lnTo>
                  <a:lnTo>
                    <a:pt x="17428096" y="2895168"/>
                  </a:lnTo>
                  <a:lnTo>
                    <a:pt x="16660889" y="2895168"/>
                  </a:lnTo>
                  <a:lnTo>
                    <a:pt x="16660889" y="2168004"/>
                  </a:lnTo>
                  <a:lnTo>
                    <a:pt x="17428096" y="2168004"/>
                  </a:lnTo>
                  <a:lnTo>
                    <a:pt x="17428096" y="2163788"/>
                  </a:lnTo>
                  <a:lnTo>
                    <a:pt x="16660889" y="2163788"/>
                  </a:lnTo>
                  <a:lnTo>
                    <a:pt x="16660889" y="1338834"/>
                  </a:lnTo>
                  <a:lnTo>
                    <a:pt x="17428096" y="1338834"/>
                  </a:lnTo>
                  <a:lnTo>
                    <a:pt x="17428096" y="1334617"/>
                  </a:lnTo>
                  <a:lnTo>
                    <a:pt x="16660889" y="1334617"/>
                  </a:lnTo>
                  <a:lnTo>
                    <a:pt x="16660889" y="560247"/>
                  </a:lnTo>
                  <a:lnTo>
                    <a:pt x="17428096" y="560247"/>
                  </a:lnTo>
                  <a:lnTo>
                    <a:pt x="17428096" y="556031"/>
                  </a:lnTo>
                  <a:lnTo>
                    <a:pt x="16660889" y="556031"/>
                  </a:lnTo>
                  <a:lnTo>
                    <a:pt x="16660889" y="0"/>
                  </a:lnTo>
                  <a:lnTo>
                    <a:pt x="16656673" y="0"/>
                  </a:lnTo>
                  <a:lnTo>
                    <a:pt x="16656673" y="9868306"/>
                  </a:lnTo>
                  <a:lnTo>
                    <a:pt x="15889466" y="9868306"/>
                  </a:lnTo>
                  <a:lnTo>
                    <a:pt x="15889466" y="9092667"/>
                  </a:lnTo>
                  <a:lnTo>
                    <a:pt x="16656673" y="9092667"/>
                  </a:lnTo>
                  <a:lnTo>
                    <a:pt x="16656673" y="9088463"/>
                  </a:lnTo>
                  <a:lnTo>
                    <a:pt x="15889466" y="9088463"/>
                  </a:lnTo>
                  <a:lnTo>
                    <a:pt x="15889466" y="8312404"/>
                  </a:lnTo>
                  <a:lnTo>
                    <a:pt x="16656673" y="8312404"/>
                  </a:lnTo>
                  <a:lnTo>
                    <a:pt x="16656673" y="8308187"/>
                  </a:lnTo>
                  <a:lnTo>
                    <a:pt x="15889466" y="8308187"/>
                  </a:lnTo>
                  <a:lnTo>
                    <a:pt x="15889466" y="7532129"/>
                  </a:lnTo>
                  <a:lnTo>
                    <a:pt x="16656673" y="7532129"/>
                  </a:lnTo>
                  <a:lnTo>
                    <a:pt x="16656673" y="7527912"/>
                  </a:lnTo>
                  <a:lnTo>
                    <a:pt x="15889466" y="7527912"/>
                  </a:lnTo>
                  <a:lnTo>
                    <a:pt x="15889466" y="6751853"/>
                  </a:lnTo>
                  <a:lnTo>
                    <a:pt x="16656673" y="6751853"/>
                  </a:lnTo>
                  <a:lnTo>
                    <a:pt x="16656673" y="6747637"/>
                  </a:lnTo>
                  <a:lnTo>
                    <a:pt x="15889466" y="6747637"/>
                  </a:lnTo>
                  <a:lnTo>
                    <a:pt x="15889466" y="5971578"/>
                  </a:lnTo>
                  <a:lnTo>
                    <a:pt x="16656673" y="5971578"/>
                  </a:lnTo>
                  <a:lnTo>
                    <a:pt x="16656673" y="5967361"/>
                  </a:lnTo>
                  <a:lnTo>
                    <a:pt x="15889466" y="5967361"/>
                  </a:lnTo>
                  <a:lnTo>
                    <a:pt x="15889466" y="5191303"/>
                  </a:lnTo>
                  <a:lnTo>
                    <a:pt x="16656673" y="5191303"/>
                  </a:lnTo>
                  <a:lnTo>
                    <a:pt x="16656673" y="5187086"/>
                  </a:lnTo>
                  <a:lnTo>
                    <a:pt x="15889466" y="5187086"/>
                  </a:lnTo>
                  <a:lnTo>
                    <a:pt x="15889466" y="4411027"/>
                  </a:lnTo>
                  <a:lnTo>
                    <a:pt x="16656673" y="4411027"/>
                  </a:lnTo>
                  <a:lnTo>
                    <a:pt x="16656673" y="4406811"/>
                  </a:lnTo>
                  <a:lnTo>
                    <a:pt x="15889466" y="4406811"/>
                  </a:lnTo>
                  <a:lnTo>
                    <a:pt x="15889466" y="3630752"/>
                  </a:lnTo>
                  <a:lnTo>
                    <a:pt x="16656673" y="3630752"/>
                  </a:lnTo>
                  <a:lnTo>
                    <a:pt x="16656673" y="3626535"/>
                  </a:lnTo>
                  <a:lnTo>
                    <a:pt x="15889466" y="3626535"/>
                  </a:lnTo>
                  <a:lnTo>
                    <a:pt x="15889466" y="2899384"/>
                  </a:lnTo>
                  <a:lnTo>
                    <a:pt x="16656673" y="2899384"/>
                  </a:lnTo>
                  <a:lnTo>
                    <a:pt x="16656673" y="2895168"/>
                  </a:lnTo>
                  <a:lnTo>
                    <a:pt x="15889466" y="2895168"/>
                  </a:lnTo>
                  <a:lnTo>
                    <a:pt x="15889466" y="2168004"/>
                  </a:lnTo>
                  <a:lnTo>
                    <a:pt x="16656673" y="2168004"/>
                  </a:lnTo>
                  <a:lnTo>
                    <a:pt x="16656673" y="2163788"/>
                  </a:lnTo>
                  <a:lnTo>
                    <a:pt x="15889466" y="2163788"/>
                  </a:lnTo>
                  <a:lnTo>
                    <a:pt x="15889466" y="1338834"/>
                  </a:lnTo>
                  <a:lnTo>
                    <a:pt x="16656673" y="1338834"/>
                  </a:lnTo>
                  <a:lnTo>
                    <a:pt x="16656673" y="1334617"/>
                  </a:lnTo>
                  <a:lnTo>
                    <a:pt x="15889466" y="1334617"/>
                  </a:lnTo>
                  <a:lnTo>
                    <a:pt x="15889466" y="560247"/>
                  </a:lnTo>
                  <a:lnTo>
                    <a:pt x="16656673" y="560247"/>
                  </a:lnTo>
                  <a:lnTo>
                    <a:pt x="16656673" y="556031"/>
                  </a:lnTo>
                  <a:lnTo>
                    <a:pt x="15889466" y="556031"/>
                  </a:lnTo>
                  <a:lnTo>
                    <a:pt x="15889466" y="0"/>
                  </a:lnTo>
                  <a:lnTo>
                    <a:pt x="15885249" y="0"/>
                  </a:lnTo>
                  <a:lnTo>
                    <a:pt x="15885249" y="9868306"/>
                  </a:lnTo>
                  <a:lnTo>
                    <a:pt x="15118042" y="9868306"/>
                  </a:lnTo>
                  <a:lnTo>
                    <a:pt x="15118042" y="9092667"/>
                  </a:lnTo>
                  <a:lnTo>
                    <a:pt x="15885249" y="9092667"/>
                  </a:lnTo>
                  <a:lnTo>
                    <a:pt x="15885249" y="9088463"/>
                  </a:lnTo>
                  <a:lnTo>
                    <a:pt x="15118042" y="9088463"/>
                  </a:lnTo>
                  <a:lnTo>
                    <a:pt x="15118042" y="8312404"/>
                  </a:lnTo>
                  <a:lnTo>
                    <a:pt x="15885249" y="8312404"/>
                  </a:lnTo>
                  <a:lnTo>
                    <a:pt x="15885249" y="8308187"/>
                  </a:lnTo>
                  <a:lnTo>
                    <a:pt x="15118042" y="8308187"/>
                  </a:lnTo>
                  <a:lnTo>
                    <a:pt x="15118042" y="7532129"/>
                  </a:lnTo>
                  <a:lnTo>
                    <a:pt x="15885249" y="7532129"/>
                  </a:lnTo>
                  <a:lnTo>
                    <a:pt x="15885249" y="7527912"/>
                  </a:lnTo>
                  <a:lnTo>
                    <a:pt x="15118042" y="7527912"/>
                  </a:lnTo>
                  <a:lnTo>
                    <a:pt x="15118042" y="6751853"/>
                  </a:lnTo>
                  <a:lnTo>
                    <a:pt x="15885249" y="6751853"/>
                  </a:lnTo>
                  <a:lnTo>
                    <a:pt x="15885249" y="6747637"/>
                  </a:lnTo>
                  <a:lnTo>
                    <a:pt x="15118042" y="6747637"/>
                  </a:lnTo>
                  <a:lnTo>
                    <a:pt x="15118042" y="5971578"/>
                  </a:lnTo>
                  <a:lnTo>
                    <a:pt x="15885249" y="5971578"/>
                  </a:lnTo>
                  <a:lnTo>
                    <a:pt x="15885249" y="5967361"/>
                  </a:lnTo>
                  <a:lnTo>
                    <a:pt x="15118042" y="5967361"/>
                  </a:lnTo>
                  <a:lnTo>
                    <a:pt x="15118042" y="5191303"/>
                  </a:lnTo>
                  <a:lnTo>
                    <a:pt x="15885249" y="5191303"/>
                  </a:lnTo>
                  <a:lnTo>
                    <a:pt x="15885249" y="5187086"/>
                  </a:lnTo>
                  <a:lnTo>
                    <a:pt x="15118042" y="5187086"/>
                  </a:lnTo>
                  <a:lnTo>
                    <a:pt x="15118042" y="4411027"/>
                  </a:lnTo>
                  <a:lnTo>
                    <a:pt x="15885249" y="4411027"/>
                  </a:lnTo>
                  <a:lnTo>
                    <a:pt x="15885249" y="4406811"/>
                  </a:lnTo>
                  <a:lnTo>
                    <a:pt x="15118042" y="4406811"/>
                  </a:lnTo>
                  <a:lnTo>
                    <a:pt x="15118042" y="3630752"/>
                  </a:lnTo>
                  <a:lnTo>
                    <a:pt x="15885249" y="3630752"/>
                  </a:lnTo>
                  <a:lnTo>
                    <a:pt x="15885249" y="3626535"/>
                  </a:lnTo>
                  <a:lnTo>
                    <a:pt x="15118042" y="3626535"/>
                  </a:lnTo>
                  <a:lnTo>
                    <a:pt x="15118042" y="2899384"/>
                  </a:lnTo>
                  <a:lnTo>
                    <a:pt x="15885249" y="2899384"/>
                  </a:lnTo>
                  <a:lnTo>
                    <a:pt x="15885249" y="2895168"/>
                  </a:lnTo>
                  <a:lnTo>
                    <a:pt x="15118042" y="2895168"/>
                  </a:lnTo>
                  <a:lnTo>
                    <a:pt x="15118042" y="2168004"/>
                  </a:lnTo>
                  <a:lnTo>
                    <a:pt x="15885249" y="2168004"/>
                  </a:lnTo>
                  <a:lnTo>
                    <a:pt x="15885249" y="2163788"/>
                  </a:lnTo>
                  <a:lnTo>
                    <a:pt x="15118042" y="2163788"/>
                  </a:lnTo>
                  <a:lnTo>
                    <a:pt x="15118042" y="1338834"/>
                  </a:lnTo>
                  <a:lnTo>
                    <a:pt x="15885249" y="1338834"/>
                  </a:lnTo>
                  <a:lnTo>
                    <a:pt x="15885249" y="1334617"/>
                  </a:lnTo>
                  <a:lnTo>
                    <a:pt x="15118042" y="1334617"/>
                  </a:lnTo>
                  <a:lnTo>
                    <a:pt x="15118042" y="560247"/>
                  </a:lnTo>
                  <a:lnTo>
                    <a:pt x="15885249" y="560247"/>
                  </a:lnTo>
                  <a:lnTo>
                    <a:pt x="15885249" y="556031"/>
                  </a:lnTo>
                  <a:lnTo>
                    <a:pt x="15118042" y="556031"/>
                  </a:lnTo>
                  <a:lnTo>
                    <a:pt x="15118042" y="0"/>
                  </a:lnTo>
                  <a:lnTo>
                    <a:pt x="15113826" y="0"/>
                  </a:lnTo>
                  <a:lnTo>
                    <a:pt x="15113826" y="9868306"/>
                  </a:lnTo>
                  <a:lnTo>
                    <a:pt x="14338199" y="9868306"/>
                  </a:lnTo>
                  <a:lnTo>
                    <a:pt x="14338199" y="9092667"/>
                  </a:lnTo>
                  <a:lnTo>
                    <a:pt x="15113826" y="9092667"/>
                  </a:lnTo>
                  <a:lnTo>
                    <a:pt x="15113826" y="9088463"/>
                  </a:lnTo>
                  <a:lnTo>
                    <a:pt x="14338199" y="9088463"/>
                  </a:lnTo>
                  <a:lnTo>
                    <a:pt x="14338199" y="8312404"/>
                  </a:lnTo>
                  <a:lnTo>
                    <a:pt x="15113826" y="8312404"/>
                  </a:lnTo>
                  <a:lnTo>
                    <a:pt x="15113826" y="8308187"/>
                  </a:lnTo>
                  <a:lnTo>
                    <a:pt x="14338199" y="8308187"/>
                  </a:lnTo>
                  <a:lnTo>
                    <a:pt x="14338199" y="7532129"/>
                  </a:lnTo>
                  <a:lnTo>
                    <a:pt x="15113826" y="7532129"/>
                  </a:lnTo>
                  <a:lnTo>
                    <a:pt x="15113826" y="7527912"/>
                  </a:lnTo>
                  <a:lnTo>
                    <a:pt x="14338199" y="7527912"/>
                  </a:lnTo>
                  <a:lnTo>
                    <a:pt x="14338199" y="6751853"/>
                  </a:lnTo>
                  <a:lnTo>
                    <a:pt x="15113826" y="6751853"/>
                  </a:lnTo>
                  <a:lnTo>
                    <a:pt x="15113826" y="6747637"/>
                  </a:lnTo>
                  <a:lnTo>
                    <a:pt x="14338199" y="6747637"/>
                  </a:lnTo>
                  <a:lnTo>
                    <a:pt x="14338199" y="5971578"/>
                  </a:lnTo>
                  <a:lnTo>
                    <a:pt x="15113826" y="5971578"/>
                  </a:lnTo>
                  <a:lnTo>
                    <a:pt x="15113826" y="5967361"/>
                  </a:lnTo>
                  <a:lnTo>
                    <a:pt x="14338199" y="5967361"/>
                  </a:lnTo>
                  <a:lnTo>
                    <a:pt x="14338199" y="5191303"/>
                  </a:lnTo>
                  <a:lnTo>
                    <a:pt x="15113826" y="5191303"/>
                  </a:lnTo>
                  <a:lnTo>
                    <a:pt x="15113826" y="5187086"/>
                  </a:lnTo>
                  <a:lnTo>
                    <a:pt x="14338199" y="5187086"/>
                  </a:lnTo>
                  <a:lnTo>
                    <a:pt x="14338199" y="4411027"/>
                  </a:lnTo>
                  <a:lnTo>
                    <a:pt x="15113826" y="4411027"/>
                  </a:lnTo>
                  <a:lnTo>
                    <a:pt x="15113826" y="4406811"/>
                  </a:lnTo>
                  <a:lnTo>
                    <a:pt x="14338199" y="4406811"/>
                  </a:lnTo>
                  <a:lnTo>
                    <a:pt x="14338199" y="3630752"/>
                  </a:lnTo>
                  <a:lnTo>
                    <a:pt x="15113826" y="3630752"/>
                  </a:lnTo>
                  <a:lnTo>
                    <a:pt x="15113826" y="3626535"/>
                  </a:lnTo>
                  <a:lnTo>
                    <a:pt x="14338199" y="3626535"/>
                  </a:lnTo>
                  <a:lnTo>
                    <a:pt x="14338199" y="2899384"/>
                  </a:lnTo>
                  <a:lnTo>
                    <a:pt x="15113826" y="2899384"/>
                  </a:lnTo>
                  <a:lnTo>
                    <a:pt x="15113826" y="2895168"/>
                  </a:lnTo>
                  <a:lnTo>
                    <a:pt x="14338199" y="2895168"/>
                  </a:lnTo>
                  <a:lnTo>
                    <a:pt x="14338199" y="2168004"/>
                  </a:lnTo>
                  <a:lnTo>
                    <a:pt x="15113826" y="2168004"/>
                  </a:lnTo>
                  <a:lnTo>
                    <a:pt x="15113826" y="2163788"/>
                  </a:lnTo>
                  <a:lnTo>
                    <a:pt x="14338199" y="2163788"/>
                  </a:lnTo>
                  <a:lnTo>
                    <a:pt x="14338199" y="1338834"/>
                  </a:lnTo>
                  <a:lnTo>
                    <a:pt x="15113826" y="1338834"/>
                  </a:lnTo>
                  <a:lnTo>
                    <a:pt x="15113826" y="1334617"/>
                  </a:lnTo>
                  <a:lnTo>
                    <a:pt x="14338199" y="1334617"/>
                  </a:lnTo>
                  <a:lnTo>
                    <a:pt x="14338199" y="560247"/>
                  </a:lnTo>
                  <a:lnTo>
                    <a:pt x="15113826" y="560247"/>
                  </a:lnTo>
                  <a:lnTo>
                    <a:pt x="15113826" y="556031"/>
                  </a:lnTo>
                  <a:lnTo>
                    <a:pt x="14338199" y="556031"/>
                  </a:lnTo>
                  <a:lnTo>
                    <a:pt x="14338199" y="0"/>
                  </a:lnTo>
                  <a:lnTo>
                    <a:pt x="14333982" y="0"/>
                  </a:lnTo>
                  <a:lnTo>
                    <a:pt x="14333982" y="9868306"/>
                  </a:lnTo>
                  <a:lnTo>
                    <a:pt x="13558342" y="9868306"/>
                  </a:lnTo>
                  <a:lnTo>
                    <a:pt x="13558342" y="9092667"/>
                  </a:lnTo>
                  <a:lnTo>
                    <a:pt x="14333982" y="9092667"/>
                  </a:lnTo>
                  <a:lnTo>
                    <a:pt x="14333982" y="9088463"/>
                  </a:lnTo>
                  <a:lnTo>
                    <a:pt x="13558342" y="9088463"/>
                  </a:lnTo>
                  <a:lnTo>
                    <a:pt x="13558342" y="8312404"/>
                  </a:lnTo>
                  <a:lnTo>
                    <a:pt x="14333982" y="8312404"/>
                  </a:lnTo>
                  <a:lnTo>
                    <a:pt x="14333982" y="8308187"/>
                  </a:lnTo>
                  <a:lnTo>
                    <a:pt x="13558342" y="8308187"/>
                  </a:lnTo>
                  <a:lnTo>
                    <a:pt x="13558342" y="7532129"/>
                  </a:lnTo>
                  <a:lnTo>
                    <a:pt x="14333982" y="7532129"/>
                  </a:lnTo>
                  <a:lnTo>
                    <a:pt x="14333982" y="7527912"/>
                  </a:lnTo>
                  <a:lnTo>
                    <a:pt x="13558342" y="7527912"/>
                  </a:lnTo>
                  <a:lnTo>
                    <a:pt x="13558342" y="6751853"/>
                  </a:lnTo>
                  <a:lnTo>
                    <a:pt x="14333982" y="6751853"/>
                  </a:lnTo>
                  <a:lnTo>
                    <a:pt x="14333982" y="6747637"/>
                  </a:lnTo>
                  <a:lnTo>
                    <a:pt x="13558342" y="6747637"/>
                  </a:lnTo>
                  <a:lnTo>
                    <a:pt x="13558342" y="5971578"/>
                  </a:lnTo>
                  <a:lnTo>
                    <a:pt x="14333982" y="5971578"/>
                  </a:lnTo>
                  <a:lnTo>
                    <a:pt x="14333982" y="5967361"/>
                  </a:lnTo>
                  <a:lnTo>
                    <a:pt x="13558342" y="5967361"/>
                  </a:lnTo>
                  <a:lnTo>
                    <a:pt x="13558342" y="5191303"/>
                  </a:lnTo>
                  <a:lnTo>
                    <a:pt x="14333982" y="5191303"/>
                  </a:lnTo>
                  <a:lnTo>
                    <a:pt x="14333982" y="5187086"/>
                  </a:lnTo>
                  <a:lnTo>
                    <a:pt x="13558342" y="5187086"/>
                  </a:lnTo>
                  <a:lnTo>
                    <a:pt x="13558342" y="4411027"/>
                  </a:lnTo>
                  <a:lnTo>
                    <a:pt x="14333982" y="4411027"/>
                  </a:lnTo>
                  <a:lnTo>
                    <a:pt x="14333982" y="4406811"/>
                  </a:lnTo>
                  <a:lnTo>
                    <a:pt x="13558342" y="4406811"/>
                  </a:lnTo>
                  <a:lnTo>
                    <a:pt x="13558342" y="3630752"/>
                  </a:lnTo>
                  <a:lnTo>
                    <a:pt x="14333982" y="3630752"/>
                  </a:lnTo>
                  <a:lnTo>
                    <a:pt x="14333982" y="3626535"/>
                  </a:lnTo>
                  <a:lnTo>
                    <a:pt x="13558342" y="3626535"/>
                  </a:lnTo>
                  <a:lnTo>
                    <a:pt x="13558342" y="2899384"/>
                  </a:lnTo>
                  <a:lnTo>
                    <a:pt x="14333982" y="2899384"/>
                  </a:lnTo>
                  <a:lnTo>
                    <a:pt x="14333982" y="2895168"/>
                  </a:lnTo>
                  <a:lnTo>
                    <a:pt x="13558342" y="2895168"/>
                  </a:lnTo>
                  <a:lnTo>
                    <a:pt x="13558342" y="2168004"/>
                  </a:lnTo>
                  <a:lnTo>
                    <a:pt x="14333982" y="2168004"/>
                  </a:lnTo>
                  <a:lnTo>
                    <a:pt x="14333982" y="2163788"/>
                  </a:lnTo>
                  <a:lnTo>
                    <a:pt x="13558342" y="2163788"/>
                  </a:lnTo>
                  <a:lnTo>
                    <a:pt x="13558342" y="1338834"/>
                  </a:lnTo>
                  <a:lnTo>
                    <a:pt x="14333982" y="1338834"/>
                  </a:lnTo>
                  <a:lnTo>
                    <a:pt x="14333982" y="1334617"/>
                  </a:lnTo>
                  <a:lnTo>
                    <a:pt x="13558342" y="1334617"/>
                  </a:lnTo>
                  <a:lnTo>
                    <a:pt x="13558342" y="560247"/>
                  </a:lnTo>
                  <a:lnTo>
                    <a:pt x="14333982" y="560247"/>
                  </a:lnTo>
                  <a:lnTo>
                    <a:pt x="14333982" y="556031"/>
                  </a:lnTo>
                  <a:lnTo>
                    <a:pt x="13558342" y="556031"/>
                  </a:lnTo>
                  <a:lnTo>
                    <a:pt x="13558342" y="0"/>
                  </a:lnTo>
                  <a:lnTo>
                    <a:pt x="13554126" y="0"/>
                  </a:lnTo>
                  <a:lnTo>
                    <a:pt x="13554126" y="9868306"/>
                  </a:lnTo>
                  <a:lnTo>
                    <a:pt x="12746025" y="9868306"/>
                  </a:lnTo>
                  <a:lnTo>
                    <a:pt x="12746025" y="9092667"/>
                  </a:lnTo>
                  <a:lnTo>
                    <a:pt x="13554126" y="9092667"/>
                  </a:lnTo>
                  <a:lnTo>
                    <a:pt x="13554126" y="9088463"/>
                  </a:lnTo>
                  <a:lnTo>
                    <a:pt x="12746025" y="9088463"/>
                  </a:lnTo>
                  <a:lnTo>
                    <a:pt x="12746025" y="8312404"/>
                  </a:lnTo>
                  <a:lnTo>
                    <a:pt x="13554126" y="8312404"/>
                  </a:lnTo>
                  <a:lnTo>
                    <a:pt x="13554126" y="8308187"/>
                  </a:lnTo>
                  <a:lnTo>
                    <a:pt x="12746025" y="8308187"/>
                  </a:lnTo>
                  <a:lnTo>
                    <a:pt x="12746025" y="7532129"/>
                  </a:lnTo>
                  <a:lnTo>
                    <a:pt x="13554126" y="7532129"/>
                  </a:lnTo>
                  <a:lnTo>
                    <a:pt x="13554126" y="7527912"/>
                  </a:lnTo>
                  <a:lnTo>
                    <a:pt x="12746025" y="7527912"/>
                  </a:lnTo>
                  <a:lnTo>
                    <a:pt x="12746025" y="6751853"/>
                  </a:lnTo>
                  <a:lnTo>
                    <a:pt x="13554126" y="6751853"/>
                  </a:lnTo>
                  <a:lnTo>
                    <a:pt x="13554126" y="6747637"/>
                  </a:lnTo>
                  <a:lnTo>
                    <a:pt x="12746025" y="6747637"/>
                  </a:lnTo>
                  <a:lnTo>
                    <a:pt x="12746025" y="5971578"/>
                  </a:lnTo>
                  <a:lnTo>
                    <a:pt x="13554126" y="5971578"/>
                  </a:lnTo>
                  <a:lnTo>
                    <a:pt x="13554126" y="5967361"/>
                  </a:lnTo>
                  <a:lnTo>
                    <a:pt x="12746025" y="5967361"/>
                  </a:lnTo>
                  <a:lnTo>
                    <a:pt x="12746025" y="5191303"/>
                  </a:lnTo>
                  <a:lnTo>
                    <a:pt x="13554126" y="5191303"/>
                  </a:lnTo>
                  <a:lnTo>
                    <a:pt x="13554126" y="5187086"/>
                  </a:lnTo>
                  <a:lnTo>
                    <a:pt x="12746025" y="5187086"/>
                  </a:lnTo>
                  <a:lnTo>
                    <a:pt x="12746025" y="4411027"/>
                  </a:lnTo>
                  <a:lnTo>
                    <a:pt x="13554126" y="4411027"/>
                  </a:lnTo>
                  <a:lnTo>
                    <a:pt x="13554126" y="4406811"/>
                  </a:lnTo>
                  <a:lnTo>
                    <a:pt x="12746025" y="4406811"/>
                  </a:lnTo>
                  <a:lnTo>
                    <a:pt x="12746025" y="3630752"/>
                  </a:lnTo>
                  <a:lnTo>
                    <a:pt x="13554126" y="3630752"/>
                  </a:lnTo>
                  <a:lnTo>
                    <a:pt x="13554126" y="3626535"/>
                  </a:lnTo>
                  <a:lnTo>
                    <a:pt x="12746025" y="3626535"/>
                  </a:lnTo>
                  <a:lnTo>
                    <a:pt x="12746025" y="2899384"/>
                  </a:lnTo>
                  <a:lnTo>
                    <a:pt x="13554126" y="2899384"/>
                  </a:lnTo>
                  <a:lnTo>
                    <a:pt x="13554126" y="2895168"/>
                  </a:lnTo>
                  <a:lnTo>
                    <a:pt x="12746025" y="2895168"/>
                  </a:lnTo>
                  <a:lnTo>
                    <a:pt x="12746025" y="2168004"/>
                  </a:lnTo>
                  <a:lnTo>
                    <a:pt x="13554126" y="2168004"/>
                  </a:lnTo>
                  <a:lnTo>
                    <a:pt x="13554126" y="2163788"/>
                  </a:lnTo>
                  <a:lnTo>
                    <a:pt x="12746025" y="2163788"/>
                  </a:lnTo>
                  <a:lnTo>
                    <a:pt x="12746025" y="1338834"/>
                  </a:lnTo>
                  <a:lnTo>
                    <a:pt x="13554126" y="1338834"/>
                  </a:lnTo>
                  <a:lnTo>
                    <a:pt x="13554126" y="1334617"/>
                  </a:lnTo>
                  <a:lnTo>
                    <a:pt x="12746025" y="1334617"/>
                  </a:lnTo>
                  <a:lnTo>
                    <a:pt x="12746025" y="560247"/>
                  </a:lnTo>
                  <a:lnTo>
                    <a:pt x="13554126" y="560247"/>
                  </a:lnTo>
                  <a:lnTo>
                    <a:pt x="13554126" y="556031"/>
                  </a:lnTo>
                  <a:lnTo>
                    <a:pt x="12746025" y="556031"/>
                  </a:lnTo>
                  <a:lnTo>
                    <a:pt x="12746025" y="0"/>
                  </a:lnTo>
                  <a:lnTo>
                    <a:pt x="12741809" y="0"/>
                  </a:lnTo>
                  <a:lnTo>
                    <a:pt x="12741809" y="9868306"/>
                  </a:lnTo>
                  <a:lnTo>
                    <a:pt x="11974601" y="9868306"/>
                  </a:lnTo>
                  <a:lnTo>
                    <a:pt x="11974601" y="9092667"/>
                  </a:lnTo>
                  <a:lnTo>
                    <a:pt x="12741809" y="9092667"/>
                  </a:lnTo>
                  <a:lnTo>
                    <a:pt x="12741809" y="9088463"/>
                  </a:lnTo>
                  <a:lnTo>
                    <a:pt x="11974601" y="9088463"/>
                  </a:lnTo>
                  <a:lnTo>
                    <a:pt x="11974601" y="8312404"/>
                  </a:lnTo>
                  <a:lnTo>
                    <a:pt x="12741809" y="8312404"/>
                  </a:lnTo>
                  <a:lnTo>
                    <a:pt x="12741809" y="8308187"/>
                  </a:lnTo>
                  <a:lnTo>
                    <a:pt x="11974601" y="8308187"/>
                  </a:lnTo>
                  <a:lnTo>
                    <a:pt x="11974601" y="7532129"/>
                  </a:lnTo>
                  <a:lnTo>
                    <a:pt x="12741809" y="7532129"/>
                  </a:lnTo>
                  <a:lnTo>
                    <a:pt x="12741809" y="7527912"/>
                  </a:lnTo>
                  <a:lnTo>
                    <a:pt x="11974601" y="7527912"/>
                  </a:lnTo>
                  <a:lnTo>
                    <a:pt x="11974601" y="6751853"/>
                  </a:lnTo>
                  <a:lnTo>
                    <a:pt x="12741809" y="6751853"/>
                  </a:lnTo>
                  <a:lnTo>
                    <a:pt x="12741809" y="6747637"/>
                  </a:lnTo>
                  <a:lnTo>
                    <a:pt x="11974601" y="6747637"/>
                  </a:lnTo>
                  <a:lnTo>
                    <a:pt x="11974601" y="5971578"/>
                  </a:lnTo>
                  <a:lnTo>
                    <a:pt x="12741809" y="5971578"/>
                  </a:lnTo>
                  <a:lnTo>
                    <a:pt x="12741809" y="5967361"/>
                  </a:lnTo>
                  <a:lnTo>
                    <a:pt x="11974601" y="5967361"/>
                  </a:lnTo>
                  <a:lnTo>
                    <a:pt x="11974601" y="5191303"/>
                  </a:lnTo>
                  <a:lnTo>
                    <a:pt x="12741809" y="5191303"/>
                  </a:lnTo>
                  <a:lnTo>
                    <a:pt x="12741809" y="5187086"/>
                  </a:lnTo>
                  <a:lnTo>
                    <a:pt x="11974601" y="5187086"/>
                  </a:lnTo>
                  <a:lnTo>
                    <a:pt x="11974601" y="4411027"/>
                  </a:lnTo>
                  <a:lnTo>
                    <a:pt x="12741809" y="4411027"/>
                  </a:lnTo>
                  <a:lnTo>
                    <a:pt x="12741809" y="4406811"/>
                  </a:lnTo>
                  <a:lnTo>
                    <a:pt x="11974601" y="4406811"/>
                  </a:lnTo>
                  <a:lnTo>
                    <a:pt x="11974601" y="3630752"/>
                  </a:lnTo>
                  <a:lnTo>
                    <a:pt x="12741809" y="3630752"/>
                  </a:lnTo>
                  <a:lnTo>
                    <a:pt x="12741809" y="3626535"/>
                  </a:lnTo>
                  <a:lnTo>
                    <a:pt x="11974601" y="3626535"/>
                  </a:lnTo>
                  <a:lnTo>
                    <a:pt x="11974601" y="2899384"/>
                  </a:lnTo>
                  <a:lnTo>
                    <a:pt x="12741809" y="2899384"/>
                  </a:lnTo>
                  <a:lnTo>
                    <a:pt x="12741809" y="2895168"/>
                  </a:lnTo>
                  <a:lnTo>
                    <a:pt x="11974601" y="2895168"/>
                  </a:lnTo>
                  <a:lnTo>
                    <a:pt x="11974601" y="2168004"/>
                  </a:lnTo>
                  <a:lnTo>
                    <a:pt x="12741809" y="2168004"/>
                  </a:lnTo>
                  <a:lnTo>
                    <a:pt x="12741809" y="2163788"/>
                  </a:lnTo>
                  <a:lnTo>
                    <a:pt x="11974601" y="2163788"/>
                  </a:lnTo>
                  <a:lnTo>
                    <a:pt x="11974601" y="1338834"/>
                  </a:lnTo>
                  <a:lnTo>
                    <a:pt x="12741809" y="1338834"/>
                  </a:lnTo>
                  <a:lnTo>
                    <a:pt x="12741809" y="1334617"/>
                  </a:lnTo>
                  <a:lnTo>
                    <a:pt x="11974601" y="1334617"/>
                  </a:lnTo>
                  <a:lnTo>
                    <a:pt x="11974601" y="560247"/>
                  </a:lnTo>
                  <a:lnTo>
                    <a:pt x="12741809" y="560247"/>
                  </a:lnTo>
                  <a:lnTo>
                    <a:pt x="12741809" y="556031"/>
                  </a:lnTo>
                  <a:lnTo>
                    <a:pt x="11974601" y="556031"/>
                  </a:lnTo>
                  <a:lnTo>
                    <a:pt x="11974601" y="0"/>
                  </a:lnTo>
                  <a:lnTo>
                    <a:pt x="11970398" y="0"/>
                  </a:lnTo>
                  <a:lnTo>
                    <a:pt x="11970398" y="9868306"/>
                  </a:lnTo>
                  <a:lnTo>
                    <a:pt x="11202759" y="9868306"/>
                  </a:lnTo>
                  <a:lnTo>
                    <a:pt x="11202759" y="9092667"/>
                  </a:lnTo>
                  <a:lnTo>
                    <a:pt x="11970398" y="9092667"/>
                  </a:lnTo>
                  <a:lnTo>
                    <a:pt x="11970398" y="9088463"/>
                  </a:lnTo>
                  <a:lnTo>
                    <a:pt x="11202759" y="9088463"/>
                  </a:lnTo>
                  <a:lnTo>
                    <a:pt x="11202759" y="8312404"/>
                  </a:lnTo>
                  <a:lnTo>
                    <a:pt x="11970398" y="8312404"/>
                  </a:lnTo>
                  <a:lnTo>
                    <a:pt x="11970398" y="8308187"/>
                  </a:lnTo>
                  <a:lnTo>
                    <a:pt x="11202759" y="8308187"/>
                  </a:lnTo>
                  <a:lnTo>
                    <a:pt x="11202759" y="7532129"/>
                  </a:lnTo>
                  <a:lnTo>
                    <a:pt x="11970398" y="7532129"/>
                  </a:lnTo>
                  <a:lnTo>
                    <a:pt x="11970398" y="7527912"/>
                  </a:lnTo>
                  <a:lnTo>
                    <a:pt x="11202759" y="7527912"/>
                  </a:lnTo>
                  <a:lnTo>
                    <a:pt x="11202759" y="6751853"/>
                  </a:lnTo>
                  <a:lnTo>
                    <a:pt x="11970398" y="6751853"/>
                  </a:lnTo>
                  <a:lnTo>
                    <a:pt x="11970398" y="6747637"/>
                  </a:lnTo>
                  <a:lnTo>
                    <a:pt x="11202759" y="6747637"/>
                  </a:lnTo>
                  <a:lnTo>
                    <a:pt x="11202759" y="5971578"/>
                  </a:lnTo>
                  <a:lnTo>
                    <a:pt x="11970398" y="5971578"/>
                  </a:lnTo>
                  <a:lnTo>
                    <a:pt x="11970398" y="5967361"/>
                  </a:lnTo>
                  <a:lnTo>
                    <a:pt x="11202759" y="5967361"/>
                  </a:lnTo>
                  <a:lnTo>
                    <a:pt x="11202759" y="5191303"/>
                  </a:lnTo>
                  <a:lnTo>
                    <a:pt x="11970398" y="5191303"/>
                  </a:lnTo>
                  <a:lnTo>
                    <a:pt x="11970398" y="5187086"/>
                  </a:lnTo>
                  <a:lnTo>
                    <a:pt x="11202759" y="5187086"/>
                  </a:lnTo>
                  <a:lnTo>
                    <a:pt x="11202759" y="4411027"/>
                  </a:lnTo>
                  <a:lnTo>
                    <a:pt x="11970398" y="4411027"/>
                  </a:lnTo>
                  <a:lnTo>
                    <a:pt x="11970398" y="4406811"/>
                  </a:lnTo>
                  <a:lnTo>
                    <a:pt x="11202759" y="4406811"/>
                  </a:lnTo>
                  <a:lnTo>
                    <a:pt x="11202759" y="3630752"/>
                  </a:lnTo>
                  <a:lnTo>
                    <a:pt x="11970398" y="3630752"/>
                  </a:lnTo>
                  <a:lnTo>
                    <a:pt x="11970398" y="3626535"/>
                  </a:lnTo>
                  <a:lnTo>
                    <a:pt x="11202759" y="3626535"/>
                  </a:lnTo>
                  <a:lnTo>
                    <a:pt x="11202759" y="2899384"/>
                  </a:lnTo>
                  <a:lnTo>
                    <a:pt x="11970398" y="2899384"/>
                  </a:lnTo>
                  <a:lnTo>
                    <a:pt x="11970398" y="2895168"/>
                  </a:lnTo>
                  <a:lnTo>
                    <a:pt x="11202759" y="2895168"/>
                  </a:lnTo>
                  <a:lnTo>
                    <a:pt x="11202759" y="2168004"/>
                  </a:lnTo>
                  <a:lnTo>
                    <a:pt x="11970398" y="2168004"/>
                  </a:lnTo>
                  <a:lnTo>
                    <a:pt x="11970398" y="2163788"/>
                  </a:lnTo>
                  <a:lnTo>
                    <a:pt x="11202759" y="2163788"/>
                  </a:lnTo>
                  <a:lnTo>
                    <a:pt x="11202759" y="1338834"/>
                  </a:lnTo>
                  <a:lnTo>
                    <a:pt x="11970398" y="1338834"/>
                  </a:lnTo>
                  <a:lnTo>
                    <a:pt x="11970398" y="1334617"/>
                  </a:lnTo>
                  <a:lnTo>
                    <a:pt x="11202759" y="1334617"/>
                  </a:lnTo>
                  <a:lnTo>
                    <a:pt x="11202759" y="560247"/>
                  </a:lnTo>
                  <a:lnTo>
                    <a:pt x="11970398" y="560247"/>
                  </a:lnTo>
                  <a:lnTo>
                    <a:pt x="11970398" y="556031"/>
                  </a:lnTo>
                  <a:lnTo>
                    <a:pt x="11202759" y="556031"/>
                  </a:lnTo>
                  <a:lnTo>
                    <a:pt x="11202759" y="0"/>
                  </a:lnTo>
                  <a:lnTo>
                    <a:pt x="11198555" y="0"/>
                  </a:lnTo>
                  <a:lnTo>
                    <a:pt x="11198555" y="9868306"/>
                  </a:lnTo>
                  <a:lnTo>
                    <a:pt x="10393820" y="9868306"/>
                  </a:lnTo>
                  <a:lnTo>
                    <a:pt x="10393820" y="9092667"/>
                  </a:lnTo>
                  <a:lnTo>
                    <a:pt x="11198555" y="9092667"/>
                  </a:lnTo>
                  <a:lnTo>
                    <a:pt x="11198555" y="9088463"/>
                  </a:lnTo>
                  <a:lnTo>
                    <a:pt x="10393820" y="9088463"/>
                  </a:lnTo>
                  <a:lnTo>
                    <a:pt x="10393820" y="8312404"/>
                  </a:lnTo>
                  <a:lnTo>
                    <a:pt x="11198555" y="8312404"/>
                  </a:lnTo>
                  <a:lnTo>
                    <a:pt x="11198555" y="8308187"/>
                  </a:lnTo>
                  <a:lnTo>
                    <a:pt x="10393820" y="8308187"/>
                  </a:lnTo>
                  <a:lnTo>
                    <a:pt x="10393820" y="7532129"/>
                  </a:lnTo>
                  <a:lnTo>
                    <a:pt x="11198555" y="7532129"/>
                  </a:lnTo>
                  <a:lnTo>
                    <a:pt x="11198555" y="7527912"/>
                  </a:lnTo>
                  <a:lnTo>
                    <a:pt x="10393820" y="7527912"/>
                  </a:lnTo>
                  <a:lnTo>
                    <a:pt x="10393820" y="6751853"/>
                  </a:lnTo>
                  <a:lnTo>
                    <a:pt x="11198555" y="6751853"/>
                  </a:lnTo>
                  <a:lnTo>
                    <a:pt x="11198555" y="6747637"/>
                  </a:lnTo>
                  <a:lnTo>
                    <a:pt x="10393820" y="6747637"/>
                  </a:lnTo>
                  <a:lnTo>
                    <a:pt x="10393820" y="5971578"/>
                  </a:lnTo>
                  <a:lnTo>
                    <a:pt x="11198555" y="5971578"/>
                  </a:lnTo>
                  <a:lnTo>
                    <a:pt x="11198555" y="5967361"/>
                  </a:lnTo>
                  <a:lnTo>
                    <a:pt x="10393820" y="5967361"/>
                  </a:lnTo>
                  <a:lnTo>
                    <a:pt x="10393820" y="5191303"/>
                  </a:lnTo>
                  <a:lnTo>
                    <a:pt x="11198555" y="5191303"/>
                  </a:lnTo>
                  <a:lnTo>
                    <a:pt x="11198555" y="5187086"/>
                  </a:lnTo>
                  <a:lnTo>
                    <a:pt x="10393820" y="5187086"/>
                  </a:lnTo>
                  <a:lnTo>
                    <a:pt x="10393820" y="4411027"/>
                  </a:lnTo>
                  <a:lnTo>
                    <a:pt x="11198555" y="4411027"/>
                  </a:lnTo>
                  <a:lnTo>
                    <a:pt x="11198555" y="4406811"/>
                  </a:lnTo>
                  <a:lnTo>
                    <a:pt x="10393820" y="4406811"/>
                  </a:lnTo>
                  <a:lnTo>
                    <a:pt x="10393820" y="3630752"/>
                  </a:lnTo>
                  <a:lnTo>
                    <a:pt x="11198555" y="3630752"/>
                  </a:lnTo>
                  <a:lnTo>
                    <a:pt x="11198555" y="3626535"/>
                  </a:lnTo>
                  <a:lnTo>
                    <a:pt x="10393820" y="3626535"/>
                  </a:lnTo>
                  <a:lnTo>
                    <a:pt x="10393820" y="2899384"/>
                  </a:lnTo>
                  <a:lnTo>
                    <a:pt x="11198555" y="2899384"/>
                  </a:lnTo>
                  <a:lnTo>
                    <a:pt x="11198555" y="2895168"/>
                  </a:lnTo>
                  <a:lnTo>
                    <a:pt x="10393820" y="2895168"/>
                  </a:lnTo>
                  <a:lnTo>
                    <a:pt x="10393820" y="2168004"/>
                  </a:lnTo>
                  <a:lnTo>
                    <a:pt x="11198555" y="2168004"/>
                  </a:lnTo>
                  <a:lnTo>
                    <a:pt x="11198555" y="2163788"/>
                  </a:lnTo>
                  <a:lnTo>
                    <a:pt x="10393820" y="2163788"/>
                  </a:lnTo>
                  <a:lnTo>
                    <a:pt x="10393820" y="1338834"/>
                  </a:lnTo>
                  <a:lnTo>
                    <a:pt x="11198555" y="1338834"/>
                  </a:lnTo>
                  <a:lnTo>
                    <a:pt x="11198555" y="1334617"/>
                  </a:lnTo>
                  <a:lnTo>
                    <a:pt x="10393820" y="1334617"/>
                  </a:lnTo>
                  <a:lnTo>
                    <a:pt x="10393820" y="560247"/>
                  </a:lnTo>
                  <a:lnTo>
                    <a:pt x="11198555" y="560247"/>
                  </a:lnTo>
                  <a:lnTo>
                    <a:pt x="11198555" y="556031"/>
                  </a:lnTo>
                  <a:lnTo>
                    <a:pt x="10393820" y="556031"/>
                  </a:lnTo>
                  <a:lnTo>
                    <a:pt x="10393820" y="0"/>
                  </a:lnTo>
                  <a:lnTo>
                    <a:pt x="10389616" y="0"/>
                  </a:lnTo>
                  <a:lnTo>
                    <a:pt x="10389616" y="10286987"/>
                  </a:lnTo>
                  <a:lnTo>
                    <a:pt x="10393820" y="10286987"/>
                  </a:lnTo>
                  <a:lnTo>
                    <a:pt x="10393820" y="9872523"/>
                  </a:lnTo>
                  <a:lnTo>
                    <a:pt x="11198555" y="9872523"/>
                  </a:lnTo>
                  <a:lnTo>
                    <a:pt x="11198555" y="10286987"/>
                  </a:lnTo>
                  <a:lnTo>
                    <a:pt x="11202759" y="10286987"/>
                  </a:lnTo>
                  <a:lnTo>
                    <a:pt x="11202759" y="9872523"/>
                  </a:lnTo>
                  <a:lnTo>
                    <a:pt x="11970398" y="9872523"/>
                  </a:lnTo>
                  <a:lnTo>
                    <a:pt x="11970398" y="10286987"/>
                  </a:lnTo>
                  <a:lnTo>
                    <a:pt x="11974601" y="10286987"/>
                  </a:lnTo>
                  <a:lnTo>
                    <a:pt x="11974601" y="9872523"/>
                  </a:lnTo>
                  <a:lnTo>
                    <a:pt x="12741809" y="9872523"/>
                  </a:lnTo>
                  <a:lnTo>
                    <a:pt x="12741809" y="10286987"/>
                  </a:lnTo>
                  <a:lnTo>
                    <a:pt x="12746025" y="10286987"/>
                  </a:lnTo>
                  <a:lnTo>
                    <a:pt x="12746025" y="9872523"/>
                  </a:lnTo>
                  <a:lnTo>
                    <a:pt x="13554126" y="9872523"/>
                  </a:lnTo>
                  <a:lnTo>
                    <a:pt x="13554126" y="10286987"/>
                  </a:lnTo>
                  <a:lnTo>
                    <a:pt x="13558342" y="10286987"/>
                  </a:lnTo>
                  <a:lnTo>
                    <a:pt x="13558342" y="9872523"/>
                  </a:lnTo>
                  <a:lnTo>
                    <a:pt x="14333982" y="9872523"/>
                  </a:lnTo>
                  <a:lnTo>
                    <a:pt x="14333982" y="10286987"/>
                  </a:lnTo>
                  <a:lnTo>
                    <a:pt x="14338199" y="10286987"/>
                  </a:lnTo>
                  <a:lnTo>
                    <a:pt x="14338199" y="9872523"/>
                  </a:lnTo>
                  <a:lnTo>
                    <a:pt x="15113826" y="9872523"/>
                  </a:lnTo>
                  <a:lnTo>
                    <a:pt x="15113826" y="10286987"/>
                  </a:lnTo>
                  <a:lnTo>
                    <a:pt x="15118042" y="10286987"/>
                  </a:lnTo>
                  <a:lnTo>
                    <a:pt x="15118042" y="9872523"/>
                  </a:lnTo>
                  <a:lnTo>
                    <a:pt x="15885249" y="9872523"/>
                  </a:lnTo>
                  <a:lnTo>
                    <a:pt x="15885249" y="10286987"/>
                  </a:lnTo>
                  <a:lnTo>
                    <a:pt x="15889466" y="10286987"/>
                  </a:lnTo>
                  <a:lnTo>
                    <a:pt x="15889466" y="9872523"/>
                  </a:lnTo>
                  <a:lnTo>
                    <a:pt x="16656673" y="9872523"/>
                  </a:lnTo>
                  <a:lnTo>
                    <a:pt x="16656673" y="10286987"/>
                  </a:lnTo>
                  <a:lnTo>
                    <a:pt x="16660889" y="10286987"/>
                  </a:lnTo>
                  <a:lnTo>
                    <a:pt x="16660889" y="9872523"/>
                  </a:lnTo>
                  <a:lnTo>
                    <a:pt x="17428096" y="9872523"/>
                  </a:lnTo>
                  <a:lnTo>
                    <a:pt x="17428096" y="10286987"/>
                  </a:lnTo>
                  <a:lnTo>
                    <a:pt x="17432312" y="10286987"/>
                  </a:lnTo>
                  <a:lnTo>
                    <a:pt x="17432312" y="9872523"/>
                  </a:lnTo>
                  <a:lnTo>
                    <a:pt x="18240820" y="9872523"/>
                  </a:lnTo>
                  <a:lnTo>
                    <a:pt x="18240820" y="10286987"/>
                  </a:lnTo>
                  <a:lnTo>
                    <a:pt x="18245036" y="10286987"/>
                  </a:lnTo>
                  <a:lnTo>
                    <a:pt x="18245036" y="9872523"/>
                  </a:lnTo>
                  <a:lnTo>
                    <a:pt x="18283873" y="9872523"/>
                  </a:lnTo>
                  <a:lnTo>
                    <a:pt x="18283873" y="9868306"/>
                  </a:lnTo>
                  <a:lnTo>
                    <a:pt x="18245036" y="9868306"/>
                  </a:lnTo>
                  <a:lnTo>
                    <a:pt x="18245036" y="9092667"/>
                  </a:lnTo>
                  <a:lnTo>
                    <a:pt x="18283873" y="9092667"/>
                  </a:lnTo>
                  <a:lnTo>
                    <a:pt x="18283873" y="9088463"/>
                  </a:lnTo>
                  <a:lnTo>
                    <a:pt x="18245036" y="9088463"/>
                  </a:lnTo>
                  <a:lnTo>
                    <a:pt x="18245036" y="8312404"/>
                  </a:lnTo>
                  <a:lnTo>
                    <a:pt x="18283873" y="8312404"/>
                  </a:lnTo>
                  <a:lnTo>
                    <a:pt x="18283873" y="8308187"/>
                  </a:lnTo>
                  <a:lnTo>
                    <a:pt x="18245036" y="8308187"/>
                  </a:lnTo>
                  <a:lnTo>
                    <a:pt x="18245036" y="7532129"/>
                  </a:lnTo>
                  <a:lnTo>
                    <a:pt x="18283873" y="7532129"/>
                  </a:lnTo>
                  <a:lnTo>
                    <a:pt x="18283873" y="7527912"/>
                  </a:lnTo>
                  <a:lnTo>
                    <a:pt x="18245036" y="7527912"/>
                  </a:lnTo>
                  <a:lnTo>
                    <a:pt x="18245036" y="6751853"/>
                  </a:lnTo>
                  <a:lnTo>
                    <a:pt x="18283873" y="6751853"/>
                  </a:lnTo>
                  <a:lnTo>
                    <a:pt x="18283873" y="6747637"/>
                  </a:lnTo>
                  <a:lnTo>
                    <a:pt x="18245036" y="6747637"/>
                  </a:lnTo>
                  <a:lnTo>
                    <a:pt x="18245036" y="5971578"/>
                  </a:lnTo>
                  <a:lnTo>
                    <a:pt x="18283873" y="5971578"/>
                  </a:lnTo>
                  <a:lnTo>
                    <a:pt x="18283873" y="5967361"/>
                  </a:lnTo>
                  <a:lnTo>
                    <a:pt x="18245036" y="5967361"/>
                  </a:lnTo>
                  <a:lnTo>
                    <a:pt x="18245036" y="5191303"/>
                  </a:lnTo>
                  <a:lnTo>
                    <a:pt x="18283873" y="5191303"/>
                  </a:lnTo>
                  <a:lnTo>
                    <a:pt x="18283873" y="5187086"/>
                  </a:lnTo>
                  <a:lnTo>
                    <a:pt x="18245036" y="5187086"/>
                  </a:lnTo>
                  <a:lnTo>
                    <a:pt x="18245036" y="4411027"/>
                  </a:lnTo>
                  <a:lnTo>
                    <a:pt x="18283873" y="4411027"/>
                  </a:lnTo>
                  <a:lnTo>
                    <a:pt x="18283873" y="4406811"/>
                  </a:lnTo>
                  <a:lnTo>
                    <a:pt x="18245036" y="4406811"/>
                  </a:lnTo>
                  <a:lnTo>
                    <a:pt x="18245036" y="3630752"/>
                  </a:lnTo>
                  <a:lnTo>
                    <a:pt x="18283873" y="3630752"/>
                  </a:lnTo>
                  <a:lnTo>
                    <a:pt x="18283873" y="3626535"/>
                  </a:lnTo>
                  <a:lnTo>
                    <a:pt x="18245036" y="3626535"/>
                  </a:lnTo>
                  <a:lnTo>
                    <a:pt x="18245036" y="2899384"/>
                  </a:lnTo>
                  <a:lnTo>
                    <a:pt x="18283873" y="2899384"/>
                  </a:lnTo>
                  <a:lnTo>
                    <a:pt x="18283873" y="2895168"/>
                  </a:lnTo>
                  <a:lnTo>
                    <a:pt x="18245036" y="2895168"/>
                  </a:lnTo>
                  <a:lnTo>
                    <a:pt x="18245036" y="2168004"/>
                  </a:lnTo>
                  <a:lnTo>
                    <a:pt x="18283873" y="2168004"/>
                  </a:lnTo>
                  <a:lnTo>
                    <a:pt x="18283873" y="2163788"/>
                  </a:lnTo>
                  <a:lnTo>
                    <a:pt x="18245036" y="2163788"/>
                  </a:lnTo>
                  <a:lnTo>
                    <a:pt x="18245036" y="1338834"/>
                  </a:lnTo>
                  <a:lnTo>
                    <a:pt x="18283873" y="1338834"/>
                  </a:lnTo>
                  <a:lnTo>
                    <a:pt x="18283873" y="1334617"/>
                  </a:lnTo>
                  <a:lnTo>
                    <a:pt x="18245036" y="1334617"/>
                  </a:lnTo>
                  <a:lnTo>
                    <a:pt x="18245036" y="560247"/>
                  </a:lnTo>
                  <a:lnTo>
                    <a:pt x="18283873" y="560247"/>
                  </a:lnTo>
                  <a:lnTo>
                    <a:pt x="18283873" y="5560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897352" y="8321861"/>
              <a:ext cx="3390900" cy="1965325"/>
            </a:xfrm>
            <a:custGeom>
              <a:avLst/>
              <a:gdLst/>
              <a:ahLst/>
              <a:cxnLst/>
              <a:rect l="l" t="t" r="r" b="b"/>
              <a:pathLst>
                <a:path w="3390900" h="1965325">
                  <a:moveTo>
                    <a:pt x="3390647" y="1224937"/>
                  </a:moveTo>
                  <a:lnTo>
                    <a:pt x="3176407" y="1224937"/>
                  </a:lnTo>
                  <a:lnTo>
                    <a:pt x="3160342" y="1176304"/>
                  </a:lnTo>
                  <a:lnTo>
                    <a:pt x="3144462" y="1127444"/>
                  </a:lnTo>
                  <a:lnTo>
                    <a:pt x="3128981" y="1078367"/>
                  </a:lnTo>
                  <a:lnTo>
                    <a:pt x="3114092" y="1029015"/>
                  </a:lnTo>
                  <a:lnTo>
                    <a:pt x="3100064" y="979594"/>
                  </a:lnTo>
                  <a:lnTo>
                    <a:pt x="3087055" y="929917"/>
                  </a:lnTo>
                  <a:lnTo>
                    <a:pt x="3075295" y="880058"/>
                  </a:lnTo>
                  <a:lnTo>
                    <a:pt x="3064998" y="830027"/>
                  </a:lnTo>
                  <a:lnTo>
                    <a:pt x="3056376" y="779832"/>
                  </a:lnTo>
                  <a:lnTo>
                    <a:pt x="3049642" y="729483"/>
                  </a:lnTo>
                  <a:lnTo>
                    <a:pt x="3045009" y="678988"/>
                  </a:lnTo>
                  <a:lnTo>
                    <a:pt x="3042690" y="628357"/>
                  </a:lnTo>
                  <a:lnTo>
                    <a:pt x="3042804" y="600392"/>
                  </a:lnTo>
                  <a:lnTo>
                    <a:pt x="3042898" y="577599"/>
                  </a:lnTo>
                  <a:lnTo>
                    <a:pt x="3045844" y="526723"/>
                  </a:lnTo>
                  <a:lnTo>
                    <a:pt x="3051570" y="479159"/>
                  </a:lnTo>
                  <a:lnTo>
                    <a:pt x="3060515" y="431763"/>
                  </a:lnTo>
                  <a:lnTo>
                    <a:pt x="3072615" y="384870"/>
                  </a:lnTo>
                  <a:lnTo>
                    <a:pt x="3087803" y="338815"/>
                  </a:lnTo>
                  <a:lnTo>
                    <a:pt x="3106015" y="293930"/>
                  </a:lnTo>
                  <a:lnTo>
                    <a:pt x="3127187" y="250552"/>
                  </a:lnTo>
                  <a:lnTo>
                    <a:pt x="3151254" y="209015"/>
                  </a:lnTo>
                  <a:lnTo>
                    <a:pt x="3178150" y="169652"/>
                  </a:lnTo>
                  <a:lnTo>
                    <a:pt x="3207811" y="132799"/>
                  </a:lnTo>
                  <a:lnTo>
                    <a:pt x="3240172" y="98790"/>
                  </a:lnTo>
                  <a:lnTo>
                    <a:pt x="3275168" y="67959"/>
                  </a:lnTo>
                  <a:lnTo>
                    <a:pt x="3312734" y="40641"/>
                  </a:lnTo>
                  <a:lnTo>
                    <a:pt x="3352805" y="17170"/>
                  </a:lnTo>
                  <a:lnTo>
                    <a:pt x="3390647" y="0"/>
                  </a:lnTo>
                  <a:lnTo>
                    <a:pt x="3390647" y="1224937"/>
                  </a:lnTo>
                  <a:close/>
                </a:path>
                <a:path w="3390900" h="1965325">
                  <a:moveTo>
                    <a:pt x="3390647" y="1965138"/>
                  </a:moveTo>
                  <a:lnTo>
                    <a:pt x="1840477" y="1965138"/>
                  </a:lnTo>
                  <a:lnTo>
                    <a:pt x="1832424" y="1913908"/>
                  </a:lnTo>
                  <a:lnTo>
                    <a:pt x="1822883" y="1863300"/>
                  </a:lnTo>
                  <a:lnTo>
                    <a:pt x="1811986" y="1812950"/>
                  </a:lnTo>
                  <a:lnTo>
                    <a:pt x="1799906" y="1762826"/>
                  </a:lnTo>
                  <a:lnTo>
                    <a:pt x="1786815" y="1712894"/>
                  </a:lnTo>
                  <a:lnTo>
                    <a:pt x="1772887" y="1663122"/>
                  </a:lnTo>
                  <a:lnTo>
                    <a:pt x="1758295" y="1613477"/>
                  </a:lnTo>
                  <a:lnTo>
                    <a:pt x="1743212" y="1563927"/>
                  </a:lnTo>
                  <a:lnTo>
                    <a:pt x="1727810" y="1514438"/>
                  </a:lnTo>
                  <a:lnTo>
                    <a:pt x="1696746" y="1415515"/>
                  </a:lnTo>
                  <a:lnTo>
                    <a:pt x="1681428" y="1366015"/>
                  </a:lnTo>
                  <a:lnTo>
                    <a:pt x="1666485" y="1316446"/>
                  </a:lnTo>
                  <a:lnTo>
                    <a:pt x="1652088" y="1266776"/>
                  </a:lnTo>
                  <a:lnTo>
                    <a:pt x="1639246" y="1219923"/>
                  </a:lnTo>
                  <a:lnTo>
                    <a:pt x="1627187" y="1172655"/>
                  </a:lnTo>
                  <a:lnTo>
                    <a:pt x="1616055" y="1125037"/>
                  </a:lnTo>
                  <a:lnTo>
                    <a:pt x="1605993" y="1077136"/>
                  </a:lnTo>
                  <a:lnTo>
                    <a:pt x="1597144" y="1029015"/>
                  </a:lnTo>
                  <a:lnTo>
                    <a:pt x="1589653" y="980740"/>
                  </a:lnTo>
                  <a:lnTo>
                    <a:pt x="1583662" y="932377"/>
                  </a:lnTo>
                  <a:lnTo>
                    <a:pt x="1579315" y="883990"/>
                  </a:lnTo>
                  <a:lnTo>
                    <a:pt x="1576755" y="835645"/>
                  </a:lnTo>
                  <a:lnTo>
                    <a:pt x="1576126" y="787407"/>
                  </a:lnTo>
                  <a:lnTo>
                    <a:pt x="1577571" y="739341"/>
                  </a:lnTo>
                  <a:lnTo>
                    <a:pt x="1581234" y="691512"/>
                  </a:lnTo>
                  <a:lnTo>
                    <a:pt x="1587258" y="643986"/>
                  </a:lnTo>
                  <a:lnTo>
                    <a:pt x="1595787" y="596828"/>
                  </a:lnTo>
                  <a:lnTo>
                    <a:pt x="1606963" y="550102"/>
                  </a:lnTo>
                  <a:lnTo>
                    <a:pt x="1620931" y="503875"/>
                  </a:lnTo>
                  <a:lnTo>
                    <a:pt x="1638152" y="458405"/>
                  </a:lnTo>
                  <a:lnTo>
                    <a:pt x="1658853" y="414106"/>
                  </a:lnTo>
                  <a:lnTo>
                    <a:pt x="1682830" y="371272"/>
                  </a:lnTo>
                  <a:lnTo>
                    <a:pt x="1709877" y="330197"/>
                  </a:lnTo>
                  <a:lnTo>
                    <a:pt x="1739790" y="291176"/>
                  </a:lnTo>
                  <a:lnTo>
                    <a:pt x="1772363" y="254502"/>
                  </a:lnTo>
                  <a:lnTo>
                    <a:pt x="1807391" y="220470"/>
                  </a:lnTo>
                  <a:lnTo>
                    <a:pt x="1844668" y="189374"/>
                  </a:lnTo>
                  <a:lnTo>
                    <a:pt x="1883991" y="161509"/>
                  </a:lnTo>
                  <a:lnTo>
                    <a:pt x="1925153" y="137168"/>
                  </a:lnTo>
                  <a:lnTo>
                    <a:pt x="1967949" y="116647"/>
                  </a:lnTo>
                  <a:lnTo>
                    <a:pt x="2012174" y="100238"/>
                  </a:lnTo>
                  <a:lnTo>
                    <a:pt x="2057624" y="88238"/>
                  </a:lnTo>
                  <a:lnTo>
                    <a:pt x="2104092" y="80939"/>
                  </a:lnTo>
                  <a:lnTo>
                    <a:pt x="2151374" y="78636"/>
                  </a:lnTo>
                  <a:lnTo>
                    <a:pt x="2199265" y="81623"/>
                  </a:lnTo>
                  <a:lnTo>
                    <a:pt x="2246828" y="89814"/>
                  </a:lnTo>
                  <a:lnTo>
                    <a:pt x="2292806" y="102687"/>
                  </a:lnTo>
                  <a:lnTo>
                    <a:pt x="2337232" y="119832"/>
                  </a:lnTo>
                  <a:lnTo>
                    <a:pt x="2380140" y="140838"/>
                  </a:lnTo>
                  <a:lnTo>
                    <a:pt x="2421565" y="165293"/>
                  </a:lnTo>
                  <a:lnTo>
                    <a:pt x="2461540" y="192787"/>
                  </a:lnTo>
                  <a:lnTo>
                    <a:pt x="2500099" y="222908"/>
                  </a:lnTo>
                  <a:lnTo>
                    <a:pt x="2537277" y="255245"/>
                  </a:lnTo>
                  <a:lnTo>
                    <a:pt x="2573107" y="289388"/>
                  </a:lnTo>
                  <a:lnTo>
                    <a:pt x="2607623" y="324924"/>
                  </a:lnTo>
                  <a:lnTo>
                    <a:pt x="2640860" y="361443"/>
                  </a:lnTo>
                  <a:lnTo>
                    <a:pt x="2672851" y="398534"/>
                  </a:lnTo>
                  <a:lnTo>
                    <a:pt x="2705471" y="437876"/>
                  </a:lnTo>
                  <a:lnTo>
                    <a:pt x="2737453" y="477744"/>
                  </a:lnTo>
                  <a:lnTo>
                    <a:pt x="2768789" y="518127"/>
                  </a:lnTo>
                  <a:lnTo>
                    <a:pt x="2799473" y="559013"/>
                  </a:lnTo>
                  <a:lnTo>
                    <a:pt x="2829495" y="600392"/>
                  </a:lnTo>
                  <a:lnTo>
                    <a:pt x="2858850" y="642250"/>
                  </a:lnTo>
                  <a:lnTo>
                    <a:pt x="2887531" y="684578"/>
                  </a:lnTo>
                  <a:lnTo>
                    <a:pt x="2915529" y="727363"/>
                  </a:lnTo>
                  <a:lnTo>
                    <a:pt x="2942837" y="770594"/>
                  </a:lnTo>
                  <a:lnTo>
                    <a:pt x="2969449" y="814260"/>
                  </a:lnTo>
                  <a:lnTo>
                    <a:pt x="2995357" y="858350"/>
                  </a:lnTo>
                  <a:lnTo>
                    <a:pt x="3020554" y="902851"/>
                  </a:lnTo>
                  <a:lnTo>
                    <a:pt x="3045033" y="947753"/>
                  </a:lnTo>
                  <a:lnTo>
                    <a:pt x="3068785" y="993044"/>
                  </a:lnTo>
                  <a:lnTo>
                    <a:pt x="3091805" y="1038713"/>
                  </a:lnTo>
                  <a:lnTo>
                    <a:pt x="3114084" y="1084748"/>
                  </a:lnTo>
                  <a:lnTo>
                    <a:pt x="3135616" y="1131138"/>
                  </a:lnTo>
                  <a:lnTo>
                    <a:pt x="3156392" y="1177871"/>
                  </a:lnTo>
                  <a:lnTo>
                    <a:pt x="3176407" y="1224937"/>
                  </a:lnTo>
                  <a:lnTo>
                    <a:pt x="3390647" y="1224937"/>
                  </a:lnTo>
                  <a:lnTo>
                    <a:pt x="3390647" y="1965138"/>
                  </a:lnTo>
                  <a:close/>
                </a:path>
                <a:path w="3390900" h="1965325">
                  <a:moveTo>
                    <a:pt x="1793957" y="1965138"/>
                  </a:moveTo>
                  <a:lnTo>
                    <a:pt x="0" y="1965138"/>
                  </a:lnTo>
                  <a:lnTo>
                    <a:pt x="13095" y="1930738"/>
                  </a:lnTo>
                  <a:lnTo>
                    <a:pt x="32815" y="1883981"/>
                  </a:lnTo>
                  <a:lnTo>
                    <a:pt x="53878" y="1838671"/>
                  </a:lnTo>
                  <a:lnTo>
                    <a:pt x="76777" y="1794123"/>
                  </a:lnTo>
                  <a:lnTo>
                    <a:pt x="101613" y="1750616"/>
                  </a:lnTo>
                  <a:lnTo>
                    <a:pt x="128486" y="1708427"/>
                  </a:lnTo>
                  <a:lnTo>
                    <a:pt x="157496" y="1667836"/>
                  </a:lnTo>
                  <a:lnTo>
                    <a:pt x="188743" y="1629120"/>
                  </a:lnTo>
                  <a:lnTo>
                    <a:pt x="222327" y="1592558"/>
                  </a:lnTo>
                  <a:lnTo>
                    <a:pt x="258349" y="1558429"/>
                  </a:lnTo>
                  <a:lnTo>
                    <a:pt x="296908" y="1527011"/>
                  </a:lnTo>
                  <a:lnTo>
                    <a:pt x="337331" y="1499040"/>
                  </a:lnTo>
                  <a:lnTo>
                    <a:pt x="379454" y="1474517"/>
                  </a:lnTo>
                  <a:lnTo>
                    <a:pt x="423106" y="1453354"/>
                  </a:lnTo>
                  <a:lnTo>
                    <a:pt x="468112" y="1435465"/>
                  </a:lnTo>
                  <a:lnTo>
                    <a:pt x="514299" y="1420764"/>
                  </a:lnTo>
                  <a:lnTo>
                    <a:pt x="561495" y="1409164"/>
                  </a:lnTo>
                  <a:lnTo>
                    <a:pt x="609526" y="1400579"/>
                  </a:lnTo>
                  <a:lnTo>
                    <a:pt x="658219" y="1394923"/>
                  </a:lnTo>
                  <a:lnTo>
                    <a:pt x="708421" y="1392050"/>
                  </a:lnTo>
                  <a:lnTo>
                    <a:pt x="756899" y="1392050"/>
                  </a:lnTo>
                  <a:lnTo>
                    <a:pt x="806540" y="1394661"/>
                  </a:lnTo>
                  <a:lnTo>
                    <a:pt x="856151" y="1399855"/>
                  </a:lnTo>
                  <a:lnTo>
                    <a:pt x="905558" y="1407546"/>
                  </a:lnTo>
                  <a:lnTo>
                    <a:pt x="954589" y="1417647"/>
                  </a:lnTo>
                  <a:lnTo>
                    <a:pt x="1003071" y="1430071"/>
                  </a:lnTo>
                  <a:lnTo>
                    <a:pt x="1050830" y="1444733"/>
                  </a:lnTo>
                  <a:lnTo>
                    <a:pt x="1097693" y="1461546"/>
                  </a:lnTo>
                  <a:lnTo>
                    <a:pt x="1143488" y="1480424"/>
                  </a:lnTo>
                  <a:lnTo>
                    <a:pt x="1188214" y="1501132"/>
                  </a:lnTo>
                  <a:lnTo>
                    <a:pt x="1232022" y="1523429"/>
                  </a:lnTo>
                  <a:lnTo>
                    <a:pt x="1274957" y="1547216"/>
                  </a:lnTo>
                  <a:lnTo>
                    <a:pt x="1317068" y="1572396"/>
                  </a:lnTo>
                  <a:lnTo>
                    <a:pt x="1358402" y="1598869"/>
                  </a:lnTo>
                  <a:lnTo>
                    <a:pt x="1399008" y="1626537"/>
                  </a:lnTo>
                  <a:lnTo>
                    <a:pt x="1438932" y="1655303"/>
                  </a:lnTo>
                  <a:lnTo>
                    <a:pt x="1478222" y="1685068"/>
                  </a:lnTo>
                  <a:lnTo>
                    <a:pt x="1516926" y="1715733"/>
                  </a:lnTo>
                  <a:lnTo>
                    <a:pt x="1555092" y="1747201"/>
                  </a:lnTo>
                  <a:lnTo>
                    <a:pt x="1592767" y="1779372"/>
                  </a:lnTo>
                  <a:lnTo>
                    <a:pt x="1629998" y="1812150"/>
                  </a:lnTo>
                  <a:lnTo>
                    <a:pt x="1666834" y="1845434"/>
                  </a:lnTo>
                  <a:lnTo>
                    <a:pt x="1703322" y="1879128"/>
                  </a:lnTo>
                  <a:lnTo>
                    <a:pt x="1739509" y="1913132"/>
                  </a:lnTo>
                  <a:lnTo>
                    <a:pt x="1793957" y="1965138"/>
                  </a:lnTo>
                  <a:close/>
                </a:path>
              </a:pathLst>
            </a:custGeom>
            <a:solidFill>
              <a:srgbClr val="FFD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854581" y="8261660"/>
              <a:ext cx="3433445" cy="2019300"/>
            </a:xfrm>
            <a:custGeom>
              <a:avLst/>
              <a:gdLst/>
              <a:ahLst/>
              <a:cxnLst/>
              <a:rect l="l" t="t" r="r" b="b"/>
              <a:pathLst>
                <a:path w="3433444" h="2019300">
                  <a:moveTo>
                    <a:pt x="3253928" y="1257299"/>
                  </a:moveTo>
                  <a:lnTo>
                    <a:pt x="3235034" y="1206499"/>
                  </a:lnTo>
                  <a:lnTo>
                    <a:pt x="3214276" y="1168399"/>
                  </a:lnTo>
                  <a:lnTo>
                    <a:pt x="3192809" y="1117599"/>
                  </a:lnTo>
                  <a:lnTo>
                    <a:pt x="3170636" y="1079499"/>
                  </a:lnTo>
                  <a:lnTo>
                    <a:pt x="3147757" y="1028699"/>
                  </a:lnTo>
                  <a:lnTo>
                    <a:pt x="3124173" y="965199"/>
                  </a:lnTo>
                  <a:lnTo>
                    <a:pt x="3099885" y="939799"/>
                  </a:lnTo>
                  <a:lnTo>
                    <a:pt x="3074893" y="876299"/>
                  </a:lnTo>
                  <a:lnTo>
                    <a:pt x="3069626" y="863599"/>
                  </a:lnTo>
                  <a:lnTo>
                    <a:pt x="3062442" y="812799"/>
                  </a:lnTo>
                  <a:lnTo>
                    <a:pt x="3056233" y="761999"/>
                  </a:lnTo>
                  <a:lnTo>
                    <a:pt x="3052002" y="723899"/>
                  </a:lnTo>
                  <a:lnTo>
                    <a:pt x="3049931" y="673099"/>
                  </a:lnTo>
                  <a:lnTo>
                    <a:pt x="3050092" y="634999"/>
                  </a:lnTo>
                  <a:lnTo>
                    <a:pt x="3052989" y="571499"/>
                  </a:lnTo>
                  <a:lnTo>
                    <a:pt x="3058482" y="520699"/>
                  </a:lnTo>
                  <a:lnTo>
                    <a:pt x="3066858" y="457199"/>
                  </a:lnTo>
                  <a:lnTo>
                    <a:pt x="3078300" y="431799"/>
                  </a:lnTo>
                  <a:lnTo>
                    <a:pt x="3092989" y="368299"/>
                  </a:lnTo>
                  <a:lnTo>
                    <a:pt x="3111105" y="342899"/>
                  </a:lnTo>
                  <a:lnTo>
                    <a:pt x="3132831" y="279399"/>
                  </a:lnTo>
                  <a:lnTo>
                    <a:pt x="3155817" y="253999"/>
                  </a:lnTo>
                  <a:lnTo>
                    <a:pt x="3181742" y="190499"/>
                  </a:lnTo>
                  <a:lnTo>
                    <a:pt x="3210527" y="165099"/>
                  </a:lnTo>
                  <a:lnTo>
                    <a:pt x="3242094" y="126999"/>
                  </a:lnTo>
                  <a:lnTo>
                    <a:pt x="3276365" y="101599"/>
                  </a:lnTo>
                  <a:lnTo>
                    <a:pt x="3313263" y="76199"/>
                  </a:lnTo>
                  <a:lnTo>
                    <a:pt x="3352710" y="38099"/>
                  </a:lnTo>
                  <a:lnTo>
                    <a:pt x="3399746" y="12699"/>
                  </a:lnTo>
                  <a:lnTo>
                    <a:pt x="3433419" y="0"/>
                  </a:lnTo>
                  <a:lnTo>
                    <a:pt x="3433419" y="88899"/>
                  </a:lnTo>
                  <a:lnTo>
                    <a:pt x="3406910" y="101599"/>
                  </a:lnTo>
                  <a:lnTo>
                    <a:pt x="3368717" y="101599"/>
                  </a:lnTo>
                  <a:lnTo>
                    <a:pt x="3333021" y="126999"/>
                  </a:lnTo>
                  <a:lnTo>
                    <a:pt x="3299891" y="165099"/>
                  </a:lnTo>
                  <a:lnTo>
                    <a:pt x="3269395" y="215899"/>
                  </a:lnTo>
                  <a:lnTo>
                    <a:pt x="3241602" y="253999"/>
                  </a:lnTo>
                  <a:lnTo>
                    <a:pt x="3216581" y="279399"/>
                  </a:lnTo>
                  <a:lnTo>
                    <a:pt x="3194400" y="304799"/>
                  </a:lnTo>
                  <a:lnTo>
                    <a:pt x="3175129" y="368299"/>
                  </a:lnTo>
                  <a:lnTo>
                    <a:pt x="3158836" y="393699"/>
                  </a:lnTo>
                  <a:lnTo>
                    <a:pt x="3145590" y="457199"/>
                  </a:lnTo>
                  <a:lnTo>
                    <a:pt x="3134772" y="482599"/>
                  </a:lnTo>
                  <a:lnTo>
                    <a:pt x="3127205" y="546099"/>
                  </a:lnTo>
                  <a:lnTo>
                    <a:pt x="3122667" y="609599"/>
                  </a:lnTo>
                  <a:lnTo>
                    <a:pt x="3120942" y="634999"/>
                  </a:lnTo>
                  <a:lnTo>
                    <a:pt x="3121809" y="698499"/>
                  </a:lnTo>
                  <a:lnTo>
                    <a:pt x="3125050" y="723899"/>
                  </a:lnTo>
                  <a:lnTo>
                    <a:pt x="3130447" y="787399"/>
                  </a:lnTo>
                  <a:lnTo>
                    <a:pt x="3137779" y="850899"/>
                  </a:lnTo>
                  <a:lnTo>
                    <a:pt x="3146829" y="876299"/>
                  </a:lnTo>
                  <a:lnTo>
                    <a:pt x="3157378" y="939799"/>
                  </a:lnTo>
                  <a:lnTo>
                    <a:pt x="3169206" y="965199"/>
                  </a:lnTo>
                  <a:lnTo>
                    <a:pt x="3182094" y="1028699"/>
                  </a:lnTo>
                  <a:lnTo>
                    <a:pt x="3195825" y="1079499"/>
                  </a:lnTo>
                  <a:lnTo>
                    <a:pt x="3210179" y="1117599"/>
                  </a:lnTo>
                  <a:lnTo>
                    <a:pt x="3224936" y="1168399"/>
                  </a:lnTo>
                  <a:lnTo>
                    <a:pt x="3239879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2282096" y="101599"/>
                  </a:moveTo>
                  <a:lnTo>
                    <a:pt x="2089276" y="101599"/>
                  </a:lnTo>
                  <a:lnTo>
                    <a:pt x="2136271" y="76199"/>
                  </a:lnTo>
                  <a:lnTo>
                    <a:pt x="2232855" y="76199"/>
                  </a:lnTo>
                  <a:lnTo>
                    <a:pt x="2282096" y="101599"/>
                  </a:lnTo>
                  <a:close/>
                </a:path>
                <a:path w="3433444" h="2019300">
                  <a:moveTo>
                    <a:pt x="1900579" y="2019299"/>
                  </a:moveTo>
                  <a:lnTo>
                    <a:pt x="1848217" y="2019299"/>
                  </a:lnTo>
                  <a:lnTo>
                    <a:pt x="1846432" y="2006599"/>
                  </a:lnTo>
                  <a:lnTo>
                    <a:pt x="1841779" y="1968499"/>
                  </a:lnTo>
                  <a:lnTo>
                    <a:pt x="1838537" y="1943099"/>
                  </a:lnTo>
                  <a:lnTo>
                    <a:pt x="1829198" y="1917699"/>
                  </a:lnTo>
                  <a:lnTo>
                    <a:pt x="1818578" y="1854199"/>
                  </a:lnTo>
                  <a:lnTo>
                    <a:pt x="1806836" y="1790699"/>
                  </a:lnTo>
                  <a:lnTo>
                    <a:pt x="1794136" y="1765299"/>
                  </a:lnTo>
                  <a:lnTo>
                    <a:pt x="1780636" y="1701799"/>
                  </a:lnTo>
                  <a:lnTo>
                    <a:pt x="1766499" y="1676399"/>
                  </a:lnTo>
                  <a:lnTo>
                    <a:pt x="1751887" y="1612899"/>
                  </a:lnTo>
                  <a:lnTo>
                    <a:pt x="1736959" y="1562099"/>
                  </a:lnTo>
                  <a:lnTo>
                    <a:pt x="1721878" y="1523999"/>
                  </a:lnTo>
                  <a:lnTo>
                    <a:pt x="1706804" y="1473199"/>
                  </a:lnTo>
                  <a:lnTo>
                    <a:pt x="1691899" y="1435099"/>
                  </a:lnTo>
                  <a:lnTo>
                    <a:pt x="1677324" y="1384299"/>
                  </a:lnTo>
                  <a:lnTo>
                    <a:pt x="1663240" y="1320799"/>
                  </a:lnTo>
                  <a:lnTo>
                    <a:pt x="1649809" y="1295399"/>
                  </a:lnTo>
                  <a:lnTo>
                    <a:pt x="1637191" y="1231899"/>
                  </a:lnTo>
                  <a:lnTo>
                    <a:pt x="1625547" y="1168399"/>
                  </a:lnTo>
                  <a:lnTo>
                    <a:pt x="1615040" y="1142999"/>
                  </a:lnTo>
                  <a:lnTo>
                    <a:pt x="1605938" y="1079499"/>
                  </a:lnTo>
                  <a:lnTo>
                    <a:pt x="1598098" y="1028699"/>
                  </a:lnTo>
                  <a:lnTo>
                    <a:pt x="1591677" y="990599"/>
                  </a:lnTo>
                  <a:lnTo>
                    <a:pt x="1586831" y="939799"/>
                  </a:lnTo>
                  <a:lnTo>
                    <a:pt x="1583717" y="876299"/>
                  </a:lnTo>
                  <a:lnTo>
                    <a:pt x="1582492" y="850899"/>
                  </a:lnTo>
                  <a:lnTo>
                    <a:pt x="1583310" y="787399"/>
                  </a:lnTo>
                  <a:lnTo>
                    <a:pt x="1586331" y="723899"/>
                  </a:lnTo>
                  <a:lnTo>
                    <a:pt x="1591708" y="698499"/>
                  </a:lnTo>
                  <a:lnTo>
                    <a:pt x="1599600" y="634999"/>
                  </a:lnTo>
                  <a:lnTo>
                    <a:pt x="1610163" y="609599"/>
                  </a:lnTo>
                  <a:lnTo>
                    <a:pt x="1623552" y="546099"/>
                  </a:lnTo>
                  <a:lnTo>
                    <a:pt x="1639925" y="482599"/>
                  </a:lnTo>
                  <a:lnTo>
                    <a:pt x="1659438" y="457199"/>
                  </a:lnTo>
                  <a:lnTo>
                    <a:pt x="1682248" y="393699"/>
                  </a:lnTo>
                  <a:lnTo>
                    <a:pt x="1708511" y="368299"/>
                  </a:lnTo>
                  <a:lnTo>
                    <a:pt x="1736673" y="342899"/>
                  </a:lnTo>
                  <a:lnTo>
                    <a:pt x="1767503" y="279399"/>
                  </a:lnTo>
                  <a:lnTo>
                    <a:pt x="1800828" y="253999"/>
                  </a:lnTo>
                  <a:lnTo>
                    <a:pt x="1836473" y="215899"/>
                  </a:lnTo>
                  <a:lnTo>
                    <a:pt x="1874262" y="190499"/>
                  </a:lnTo>
                  <a:lnTo>
                    <a:pt x="1914022" y="165099"/>
                  </a:lnTo>
                  <a:lnTo>
                    <a:pt x="1955578" y="126999"/>
                  </a:lnTo>
                  <a:lnTo>
                    <a:pt x="1998756" y="126999"/>
                  </a:lnTo>
                  <a:lnTo>
                    <a:pt x="2043380" y="101599"/>
                  </a:lnTo>
                  <a:lnTo>
                    <a:pt x="2377319" y="101599"/>
                  </a:lnTo>
                  <a:lnTo>
                    <a:pt x="2422290" y="126999"/>
                  </a:lnTo>
                  <a:lnTo>
                    <a:pt x="2465586" y="165099"/>
                  </a:lnTo>
                  <a:lnTo>
                    <a:pt x="2097460" y="165099"/>
                  </a:lnTo>
                  <a:lnTo>
                    <a:pt x="2051768" y="190499"/>
                  </a:lnTo>
                  <a:lnTo>
                    <a:pt x="2007738" y="190499"/>
                  </a:lnTo>
                  <a:lnTo>
                    <a:pt x="1965558" y="215899"/>
                  </a:lnTo>
                  <a:lnTo>
                    <a:pt x="1925418" y="253999"/>
                  </a:lnTo>
                  <a:lnTo>
                    <a:pt x="1887507" y="279399"/>
                  </a:lnTo>
                  <a:lnTo>
                    <a:pt x="1852013" y="304799"/>
                  </a:lnTo>
                  <a:lnTo>
                    <a:pt x="1819125" y="342899"/>
                  </a:lnTo>
                  <a:lnTo>
                    <a:pt x="1789033" y="368299"/>
                  </a:lnTo>
                  <a:lnTo>
                    <a:pt x="1761924" y="431799"/>
                  </a:lnTo>
                  <a:lnTo>
                    <a:pt x="1737988" y="457199"/>
                  </a:lnTo>
                  <a:lnTo>
                    <a:pt x="1717413" y="520699"/>
                  </a:lnTo>
                  <a:lnTo>
                    <a:pt x="1699481" y="546099"/>
                  </a:lnTo>
                  <a:lnTo>
                    <a:pt x="1684841" y="609599"/>
                  </a:lnTo>
                  <a:lnTo>
                    <a:pt x="1673309" y="634999"/>
                  </a:lnTo>
                  <a:lnTo>
                    <a:pt x="1664701" y="698499"/>
                  </a:lnTo>
                  <a:lnTo>
                    <a:pt x="1658831" y="723899"/>
                  </a:lnTo>
                  <a:lnTo>
                    <a:pt x="1655514" y="787399"/>
                  </a:lnTo>
                  <a:lnTo>
                    <a:pt x="1654567" y="850899"/>
                  </a:lnTo>
                  <a:lnTo>
                    <a:pt x="1659040" y="939799"/>
                  </a:lnTo>
                  <a:lnTo>
                    <a:pt x="1664091" y="990599"/>
                  </a:lnTo>
                  <a:lnTo>
                    <a:pt x="1670772" y="1028699"/>
                  </a:lnTo>
                  <a:lnTo>
                    <a:pt x="1678898" y="1079499"/>
                  </a:lnTo>
                  <a:lnTo>
                    <a:pt x="1688285" y="1117599"/>
                  </a:lnTo>
                  <a:lnTo>
                    <a:pt x="1698747" y="1168399"/>
                  </a:lnTo>
                  <a:lnTo>
                    <a:pt x="1710101" y="1231899"/>
                  </a:lnTo>
                  <a:lnTo>
                    <a:pt x="1722161" y="1257299"/>
                  </a:lnTo>
                  <a:lnTo>
                    <a:pt x="1735916" y="1320799"/>
                  </a:lnTo>
                  <a:lnTo>
                    <a:pt x="1750260" y="1384299"/>
                  </a:lnTo>
                  <a:lnTo>
                    <a:pt x="1765041" y="1409699"/>
                  </a:lnTo>
                  <a:lnTo>
                    <a:pt x="1780102" y="1473199"/>
                  </a:lnTo>
                  <a:lnTo>
                    <a:pt x="1795291" y="1498599"/>
                  </a:lnTo>
                  <a:lnTo>
                    <a:pt x="1810452" y="1562099"/>
                  </a:lnTo>
                  <a:lnTo>
                    <a:pt x="1825431" y="1612899"/>
                  </a:lnTo>
                  <a:lnTo>
                    <a:pt x="1840075" y="1650999"/>
                  </a:lnTo>
                  <a:lnTo>
                    <a:pt x="1854228" y="1701799"/>
                  </a:lnTo>
                  <a:lnTo>
                    <a:pt x="1867737" y="1765299"/>
                  </a:lnTo>
                  <a:lnTo>
                    <a:pt x="1880446" y="1790699"/>
                  </a:lnTo>
                  <a:lnTo>
                    <a:pt x="1892203" y="1854199"/>
                  </a:lnTo>
                  <a:lnTo>
                    <a:pt x="1902852" y="1917699"/>
                  </a:lnTo>
                  <a:lnTo>
                    <a:pt x="1912239" y="1943099"/>
                  </a:lnTo>
                  <a:lnTo>
                    <a:pt x="1915427" y="1968499"/>
                  </a:lnTo>
                  <a:lnTo>
                    <a:pt x="1844977" y="1968499"/>
                  </a:lnTo>
                  <a:lnTo>
                    <a:pt x="1900579" y="2019299"/>
                  </a:lnTo>
                  <a:close/>
                </a:path>
                <a:path w="3433444" h="2019300">
                  <a:moveTo>
                    <a:pt x="3251339" y="1295399"/>
                  </a:moveTo>
                  <a:lnTo>
                    <a:pt x="3190707" y="1295399"/>
                  </a:lnTo>
                  <a:lnTo>
                    <a:pt x="3183275" y="1257299"/>
                  </a:lnTo>
                  <a:lnTo>
                    <a:pt x="3163301" y="1231899"/>
                  </a:lnTo>
                  <a:lnTo>
                    <a:pt x="3142552" y="1168399"/>
                  </a:lnTo>
                  <a:lnTo>
                    <a:pt x="3121037" y="1142999"/>
                  </a:lnTo>
                  <a:lnTo>
                    <a:pt x="3098763" y="1079499"/>
                  </a:lnTo>
                  <a:lnTo>
                    <a:pt x="3075739" y="1054099"/>
                  </a:lnTo>
                  <a:lnTo>
                    <a:pt x="3051973" y="990599"/>
                  </a:lnTo>
                  <a:lnTo>
                    <a:pt x="3027472" y="965199"/>
                  </a:lnTo>
                  <a:lnTo>
                    <a:pt x="3002244" y="901699"/>
                  </a:lnTo>
                  <a:lnTo>
                    <a:pt x="2976297" y="876299"/>
                  </a:lnTo>
                  <a:lnTo>
                    <a:pt x="2949640" y="812799"/>
                  </a:lnTo>
                  <a:lnTo>
                    <a:pt x="2922281" y="787399"/>
                  </a:lnTo>
                  <a:lnTo>
                    <a:pt x="2894226" y="723899"/>
                  </a:lnTo>
                  <a:lnTo>
                    <a:pt x="2865485" y="698499"/>
                  </a:lnTo>
                  <a:lnTo>
                    <a:pt x="2836066" y="673099"/>
                  </a:lnTo>
                  <a:lnTo>
                    <a:pt x="2805975" y="609599"/>
                  </a:lnTo>
                  <a:lnTo>
                    <a:pt x="2775222" y="571499"/>
                  </a:lnTo>
                  <a:lnTo>
                    <a:pt x="2743813" y="520699"/>
                  </a:lnTo>
                  <a:lnTo>
                    <a:pt x="2714049" y="482599"/>
                  </a:lnTo>
                  <a:lnTo>
                    <a:pt x="2682972" y="457199"/>
                  </a:lnTo>
                  <a:lnTo>
                    <a:pt x="2650543" y="431799"/>
                  </a:lnTo>
                  <a:lnTo>
                    <a:pt x="2616722" y="368299"/>
                  </a:lnTo>
                  <a:lnTo>
                    <a:pt x="2581468" y="342899"/>
                  </a:lnTo>
                  <a:lnTo>
                    <a:pt x="2544741" y="304799"/>
                  </a:lnTo>
                  <a:lnTo>
                    <a:pt x="2506501" y="279399"/>
                  </a:lnTo>
                  <a:lnTo>
                    <a:pt x="2466708" y="253999"/>
                  </a:lnTo>
                  <a:lnTo>
                    <a:pt x="2425321" y="215899"/>
                  </a:lnTo>
                  <a:lnTo>
                    <a:pt x="2382301" y="190499"/>
                  </a:lnTo>
                  <a:lnTo>
                    <a:pt x="2337606" y="190499"/>
                  </a:lnTo>
                  <a:lnTo>
                    <a:pt x="2291197" y="165099"/>
                  </a:lnTo>
                  <a:lnTo>
                    <a:pt x="2465586" y="165099"/>
                  </a:lnTo>
                  <a:lnTo>
                    <a:pt x="2507273" y="190499"/>
                  </a:lnTo>
                  <a:lnTo>
                    <a:pt x="2547414" y="215899"/>
                  </a:lnTo>
                  <a:lnTo>
                    <a:pt x="2586073" y="253999"/>
                  </a:lnTo>
                  <a:lnTo>
                    <a:pt x="2623316" y="279399"/>
                  </a:lnTo>
                  <a:lnTo>
                    <a:pt x="2659206" y="304799"/>
                  </a:lnTo>
                  <a:lnTo>
                    <a:pt x="2693808" y="342899"/>
                  </a:lnTo>
                  <a:lnTo>
                    <a:pt x="2727186" y="393699"/>
                  </a:lnTo>
                  <a:lnTo>
                    <a:pt x="2759405" y="431799"/>
                  </a:lnTo>
                  <a:lnTo>
                    <a:pt x="2790528" y="457199"/>
                  </a:lnTo>
                  <a:lnTo>
                    <a:pt x="2820621" y="520699"/>
                  </a:lnTo>
                  <a:lnTo>
                    <a:pt x="2849747" y="546099"/>
                  </a:lnTo>
                  <a:lnTo>
                    <a:pt x="2880333" y="571499"/>
                  </a:lnTo>
                  <a:lnTo>
                    <a:pt x="2910224" y="634999"/>
                  </a:lnTo>
                  <a:lnTo>
                    <a:pt x="2939417" y="673099"/>
                  </a:lnTo>
                  <a:lnTo>
                    <a:pt x="2967912" y="723899"/>
                  </a:lnTo>
                  <a:lnTo>
                    <a:pt x="2995708" y="761999"/>
                  </a:lnTo>
                  <a:lnTo>
                    <a:pt x="3022804" y="787399"/>
                  </a:lnTo>
                  <a:lnTo>
                    <a:pt x="3049199" y="850899"/>
                  </a:lnTo>
                  <a:lnTo>
                    <a:pt x="3069626" y="863599"/>
                  </a:lnTo>
                  <a:lnTo>
                    <a:pt x="3070447" y="876299"/>
                  </a:lnTo>
                  <a:lnTo>
                    <a:pt x="3080067" y="901699"/>
                  </a:lnTo>
                  <a:lnTo>
                    <a:pt x="3091121" y="965199"/>
                  </a:lnTo>
                  <a:lnTo>
                    <a:pt x="3103428" y="1028699"/>
                  </a:lnTo>
                  <a:lnTo>
                    <a:pt x="3116807" y="1054099"/>
                  </a:lnTo>
                  <a:lnTo>
                    <a:pt x="3132622" y="1117599"/>
                  </a:lnTo>
                  <a:lnTo>
                    <a:pt x="3149188" y="1168399"/>
                  </a:lnTo>
                  <a:lnTo>
                    <a:pt x="3166255" y="1231899"/>
                  </a:lnTo>
                  <a:lnTo>
                    <a:pt x="3183572" y="1257299"/>
                  </a:lnTo>
                  <a:lnTo>
                    <a:pt x="3256137" y="1257299"/>
                  </a:lnTo>
                  <a:lnTo>
                    <a:pt x="3251339" y="1295399"/>
                  </a:lnTo>
                  <a:close/>
                </a:path>
                <a:path w="3433444" h="2019300">
                  <a:moveTo>
                    <a:pt x="3253928" y="1257299"/>
                  </a:moveTo>
                  <a:lnTo>
                    <a:pt x="3183572" y="1257299"/>
                  </a:lnTo>
                  <a:lnTo>
                    <a:pt x="3166255" y="1231899"/>
                  </a:lnTo>
                  <a:lnTo>
                    <a:pt x="3149188" y="1168399"/>
                  </a:lnTo>
                  <a:lnTo>
                    <a:pt x="3132622" y="1117599"/>
                  </a:lnTo>
                  <a:lnTo>
                    <a:pt x="3116807" y="1054099"/>
                  </a:lnTo>
                  <a:lnTo>
                    <a:pt x="3103428" y="1028699"/>
                  </a:lnTo>
                  <a:lnTo>
                    <a:pt x="3091121" y="965199"/>
                  </a:lnTo>
                  <a:lnTo>
                    <a:pt x="3080067" y="901699"/>
                  </a:lnTo>
                  <a:lnTo>
                    <a:pt x="3070447" y="876299"/>
                  </a:lnTo>
                  <a:lnTo>
                    <a:pt x="3069626" y="863599"/>
                  </a:lnTo>
                  <a:lnTo>
                    <a:pt x="3074893" y="876299"/>
                  </a:lnTo>
                  <a:lnTo>
                    <a:pt x="3099885" y="939799"/>
                  </a:lnTo>
                  <a:lnTo>
                    <a:pt x="3124173" y="965199"/>
                  </a:lnTo>
                  <a:lnTo>
                    <a:pt x="3147757" y="1028699"/>
                  </a:lnTo>
                  <a:lnTo>
                    <a:pt x="3170636" y="1079499"/>
                  </a:lnTo>
                  <a:lnTo>
                    <a:pt x="3192809" y="1117599"/>
                  </a:lnTo>
                  <a:lnTo>
                    <a:pt x="3214276" y="1168399"/>
                  </a:lnTo>
                  <a:lnTo>
                    <a:pt x="3235034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843693" y="1409699"/>
                  </a:moveTo>
                  <a:lnTo>
                    <a:pt x="700516" y="1409699"/>
                  </a:lnTo>
                  <a:lnTo>
                    <a:pt x="748123" y="1384299"/>
                  </a:lnTo>
                  <a:lnTo>
                    <a:pt x="795889" y="1384299"/>
                  </a:lnTo>
                  <a:lnTo>
                    <a:pt x="843693" y="1409699"/>
                  </a:lnTo>
                  <a:close/>
                </a:path>
                <a:path w="3433444" h="2019300">
                  <a:moveTo>
                    <a:pt x="1032814" y="1435099"/>
                  </a:moveTo>
                  <a:lnTo>
                    <a:pt x="514155" y="1435099"/>
                  </a:lnTo>
                  <a:lnTo>
                    <a:pt x="559889" y="1409699"/>
                  </a:lnTo>
                  <a:lnTo>
                    <a:pt x="986094" y="1409699"/>
                  </a:lnTo>
                  <a:lnTo>
                    <a:pt x="1032814" y="1435099"/>
                  </a:lnTo>
                  <a:close/>
                </a:path>
                <a:path w="3433444" h="2019300">
                  <a:moveTo>
                    <a:pt x="73704" y="2019299"/>
                  </a:moveTo>
                  <a:lnTo>
                    <a:pt x="0" y="2019299"/>
                  </a:lnTo>
                  <a:lnTo>
                    <a:pt x="12639" y="1968499"/>
                  </a:lnTo>
                  <a:lnTo>
                    <a:pt x="30352" y="1943099"/>
                  </a:lnTo>
                  <a:lnTo>
                    <a:pt x="49695" y="1879599"/>
                  </a:lnTo>
                  <a:lnTo>
                    <a:pt x="70712" y="1854199"/>
                  </a:lnTo>
                  <a:lnTo>
                    <a:pt x="93447" y="1790699"/>
                  </a:lnTo>
                  <a:lnTo>
                    <a:pt x="117946" y="1765299"/>
                  </a:lnTo>
                  <a:lnTo>
                    <a:pt x="144253" y="1701799"/>
                  </a:lnTo>
                  <a:lnTo>
                    <a:pt x="172412" y="1676399"/>
                  </a:lnTo>
                  <a:lnTo>
                    <a:pt x="202468" y="1650999"/>
                  </a:lnTo>
                  <a:lnTo>
                    <a:pt x="234466" y="1612899"/>
                  </a:lnTo>
                  <a:lnTo>
                    <a:pt x="268450" y="1587499"/>
                  </a:lnTo>
                  <a:lnTo>
                    <a:pt x="304465" y="1562099"/>
                  </a:lnTo>
                  <a:lnTo>
                    <a:pt x="342555" y="1523999"/>
                  </a:lnTo>
                  <a:lnTo>
                    <a:pt x="382765" y="1498599"/>
                  </a:lnTo>
                  <a:lnTo>
                    <a:pt x="425139" y="1473199"/>
                  </a:lnTo>
                  <a:lnTo>
                    <a:pt x="469197" y="1435099"/>
                  </a:lnTo>
                  <a:lnTo>
                    <a:pt x="1078954" y="1435099"/>
                  </a:lnTo>
                  <a:lnTo>
                    <a:pt x="1124393" y="1473199"/>
                  </a:lnTo>
                  <a:lnTo>
                    <a:pt x="625693" y="1473199"/>
                  </a:lnTo>
                  <a:lnTo>
                    <a:pt x="579472" y="1498599"/>
                  </a:lnTo>
                  <a:lnTo>
                    <a:pt x="534100" y="1498599"/>
                  </a:lnTo>
                  <a:lnTo>
                    <a:pt x="489753" y="1523999"/>
                  </a:lnTo>
                  <a:lnTo>
                    <a:pt x="446604" y="1562099"/>
                  </a:lnTo>
                  <a:lnTo>
                    <a:pt x="404830" y="1562099"/>
                  </a:lnTo>
                  <a:lnTo>
                    <a:pt x="364606" y="1587499"/>
                  </a:lnTo>
                  <a:lnTo>
                    <a:pt x="325135" y="1612899"/>
                  </a:lnTo>
                  <a:lnTo>
                    <a:pt x="288526" y="1650999"/>
                  </a:lnTo>
                  <a:lnTo>
                    <a:pt x="254636" y="1701799"/>
                  </a:lnTo>
                  <a:lnTo>
                    <a:pt x="223323" y="1739899"/>
                  </a:lnTo>
                  <a:lnTo>
                    <a:pt x="194445" y="1765299"/>
                  </a:lnTo>
                  <a:lnTo>
                    <a:pt x="167857" y="1828799"/>
                  </a:lnTo>
                  <a:lnTo>
                    <a:pt x="143419" y="1854199"/>
                  </a:lnTo>
                  <a:lnTo>
                    <a:pt x="120988" y="1917699"/>
                  </a:lnTo>
                  <a:lnTo>
                    <a:pt x="101283" y="1943099"/>
                  </a:lnTo>
                  <a:lnTo>
                    <a:pt x="83125" y="2006599"/>
                  </a:lnTo>
                  <a:lnTo>
                    <a:pt x="73704" y="2019299"/>
                  </a:lnTo>
                  <a:close/>
                </a:path>
                <a:path w="3433444" h="2019300">
                  <a:moveTo>
                    <a:pt x="1212669" y="1498599"/>
                  </a:moveTo>
                  <a:lnTo>
                    <a:pt x="958294" y="1498599"/>
                  </a:lnTo>
                  <a:lnTo>
                    <a:pt x="911035" y="1473199"/>
                  </a:lnTo>
                  <a:lnTo>
                    <a:pt x="1169005" y="1473199"/>
                  </a:lnTo>
                  <a:lnTo>
                    <a:pt x="1212669" y="1498599"/>
                  </a:lnTo>
                  <a:close/>
                </a:path>
                <a:path w="3433444" h="2019300">
                  <a:moveTo>
                    <a:pt x="1848217" y="2019299"/>
                  </a:moveTo>
                  <a:lnTo>
                    <a:pt x="1796450" y="2019299"/>
                  </a:lnTo>
                  <a:lnTo>
                    <a:pt x="1785365" y="2006599"/>
                  </a:lnTo>
                  <a:lnTo>
                    <a:pt x="1749568" y="1968499"/>
                  </a:lnTo>
                  <a:lnTo>
                    <a:pt x="1676732" y="1917699"/>
                  </a:lnTo>
                  <a:lnTo>
                    <a:pt x="1639615" y="1879599"/>
                  </a:lnTo>
                  <a:lnTo>
                    <a:pt x="1601981" y="1828799"/>
                  </a:lnTo>
                  <a:lnTo>
                    <a:pt x="1563791" y="1790699"/>
                  </a:lnTo>
                  <a:lnTo>
                    <a:pt x="1525008" y="1765299"/>
                  </a:lnTo>
                  <a:lnTo>
                    <a:pt x="1485592" y="1739899"/>
                  </a:lnTo>
                  <a:lnTo>
                    <a:pt x="1445505" y="1701799"/>
                  </a:lnTo>
                  <a:lnTo>
                    <a:pt x="1404709" y="1676399"/>
                  </a:lnTo>
                  <a:lnTo>
                    <a:pt x="1363165" y="1650999"/>
                  </a:lnTo>
                  <a:lnTo>
                    <a:pt x="1320836" y="1612899"/>
                  </a:lnTo>
                  <a:lnTo>
                    <a:pt x="1277682" y="1612899"/>
                  </a:lnTo>
                  <a:lnTo>
                    <a:pt x="1233665" y="1587499"/>
                  </a:lnTo>
                  <a:lnTo>
                    <a:pt x="1188747" y="1562099"/>
                  </a:lnTo>
                  <a:lnTo>
                    <a:pt x="1142889" y="1523999"/>
                  </a:lnTo>
                  <a:lnTo>
                    <a:pt x="1096053" y="1523999"/>
                  </a:lnTo>
                  <a:lnTo>
                    <a:pt x="1050978" y="1498599"/>
                  </a:lnTo>
                  <a:lnTo>
                    <a:pt x="1257583" y="1498599"/>
                  </a:lnTo>
                  <a:lnTo>
                    <a:pt x="1301555" y="1523999"/>
                  </a:lnTo>
                  <a:lnTo>
                    <a:pt x="1344633" y="1562099"/>
                  </a:lnTo>
                  <a:lnTo>
                    <a:pt x="1386865" y="1587499"/>
                  </a:lnTo>
                  <a:lnTo>
                    <a:pt x="1428299" y="1612899"/>
                  </a:lnTo>
                  <a:lnTo>
                    <a:pt x="1468981" y="1650999"/>
                  </a:lnTo>
                  <a:lnTo>
                    <a:pt x="1508960" y="1676399"/>
                  </a:lnTo>
                  <a:lnTo>
                    <a:pt x="1548283" y="1701799"/>
                  </a:lnTo>
                  <a:lnTo>
                    <a:pt x="1586998" y="1739899"/>
                  </a:lnTo>
                  <a:lnTo>
                    <a:pt x="1625153" y="1765299"/>
                  </a:lnTo>
                  <a:lnTo>
                    <a:pt x="1699971" y="1828799"/>
                  </a:lnTo>
                  <a:lnTo>
                    <a:pt x="1773119" y="1879599"/>
                  </a:lnTo>
                  <a:lnTo>
                    <a:pt x="1809186" y="1917699"/>
                  </a:lnTo>
                  <a:lnTo>
                    <a:pt x="1841779" y="1968499"/>
                  </a:lnTo>
                  <a:lnTo>
                    <a:pt x="1846432" y="2006599"/>
                  </a:lnTo>
                  <a:lnTo>
                    <a:pt x="1848217" y="2019299"/>
                  </a:lnTo>
                  <a:close/>
                </a:path>
                <a:path w="3433444" h="2019300">
                  <a:moveTo>
                    <a:pt x="1922025" y="2019299"/>
                  </a:moveTo>
                  <a:lnTo>
                    <a:pt x="1900579" y="2019299"/>
                  </a:lnTo>
                  <a:lnTo>
                    <a:pt x="1844977" y="1968499"/>
                  </a:lnTo>
                  <a:lnTo>
                    <a:pt x="1915427" y="1968499"/>
                  </a:lnTo>
                  <a:lnTo>
                    <a:pt x="1920209" y="2006599"/>
                  </a:lnTo>
                  <a:lnTo>
                    <a:pt x="1922025" y="20192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9066" y="1851141"/>
              <a:ext cx="5793105" cy="7715884"/>
            </a:xfrm>
            <a:custGeom>
              <a:avLst/>
              <a:gdLst/>
              <a:ahLst/>
              <a:cxnLst/>
              <a:rect l="l" t="t" r="r" b="b"/>
              <a:pathLst>
                <a:path w="5793105" h="7715884">
                  <a:moveTo>
                    <a:pt x="5529221" y="7715862"/>
                  </a:moveTo>
                  <a:lnTo>
                    <a:pt x="263331" y="7715862"/>
                  </a:lnTo>
                  <a:lnTo>
                    <a:pt x="239399" y="7713931"/>
                  </a:lnTo>
                  <a:lnTo>
                    <a:pt x="195430" y="7703103"/>
                  </a:lnTo>
                  <a:lnTo>
                    <a:pt x="154431" y="7685776"/>
                  </a:lnTo>
                  <a:lnTo>
                    <a:pt x="116989" y="7662538"/>
                  </a:lnTo>
                  <a:lnTo>
                    <a:pt x="83694" y="7633977"/>
                  </a:lnTo>
                  <a:lnTo>
                    <a:pt x="55133" y="7600681"/>
                  </a:lnTo>
                  <a:lnTo>
                    <a:pt x="31894" y="7563239"/>
                  </a:lnTo>
                  <a:lnTo>
                    <a:pt x="14567" y="7522240"/>
                  </a:lnTo>
                  <a:lnTo>
                    <a:pt x="3739" y="7478271"/>
                  </a:lnTo>
                  <a:lnTo>
                    <a:pt x="0" y="7431921"/>
                  </a:lnTo>
                  <a:lnTo>
                    <a:pt x="0" y="285750"/>
                  </a:lnTo>
                  <a:lnTo>
                    <a:pt x="3739" y="239399"/>
                  </a:lnTo>
                  <a:lnTo>
                    <a:pt x="14567" y="195430"/>
                  </a:lnTo>
                  <a:lnTo>
                    <a:pt x="31894" y="154431"/>
                  </a:lnTo>
                  <a:lnTo>
                    <a:pt x="55133" y="116989"/>
                  </a:lnTo>
                  <a:lnTo>
                    <a:pt x="83694" y="83694"/>
                  </a:lnTo>
                  <a:lnTo>
                    <a:pt x="116989" y="55133"/>
                  </a:lnTo>
                  <a:lnTo>
                    <a:pt x="154431" y="31894"/>
                  </a:lnTo>
                  <a:lnTo>
                    <a:pt x="195430" y="14567"/>
                  </a:lnTo>
                  <a:lnTo>
                    <a:pt x="239399" y="3740"/>
                  </a:lnTo>
                  <a:lnTo>
                    <a:pt x="285749" y="0"/>
                  </a:lnTo>
                  <a:lnTo>
                    <a:pt x="5506803" y="0"/>
                  </a:lnTo>
                  <a:lnTo>
                    <a:pt x="5553153" y="3740"/>
                  </a:lnTo>
                  <a:lnTo>
                    <a:pt x="5597122" y="14567"/>
                  </a:lnTo>
                  <a:lnTo>
                    <a:pt x="5638122" y="31894"/>
                  </a:lnTo>
                  <a:lnTo>
                    <a:pt x="5675563" y="55133"/>
                  </a:lnTo>
                  <a:lnTo>
                    <a:pt x="5708859" y="83694"/>
                  </a:lnTo>
                  <a:lnTo>
                    <a:pt x="5737420" y="116989"/>
                  </a:lnTo>
                  <a:lnTo>
                    <a:pt x="5760658" y="154431"/>
                  </a:lnTo>
                  <a:lnTo>
                    <a:pt x="5777985" y="195430"/>
                  </a:lnTo>
                  <a:lnTo>
                    <a:pt x="5788813" y="239399"/>
                  </a:lnTo>
                  <a:lnTo>
                    <a:pt x="5792553" y="285750"/>
                  </a:lnTo>
                  <a:lnTo>
                    <a:pt x="5792553" y="7431921"/>
                  </a:lnTo>
                  <a:lnTo>
                    <a:pt x="5788813" y="7478271"/>
                  </a:lnTo>
                  <a:lnTo>
                    <a:pt x="5777985" y="7522240"/>
                  </a:lnTo>
                  <a:lnTo>
                    <a:pt x="5760658" y="7563239"/>
                  </a:lnTo>
                  <a:lnTo>
                    <a:pt x="5737420" y="7600681"/>
                  </a:lnTo>
                  <a:lnTo>
                    <a:pt x="5708859" y="7633977"/>
                  </a:lnTo>
                  <a:lnTo>
                    <a:pt x="5675563" y="7662538"/>
                  </a:lnTo>
                  <a:lnTo>
                    <a:pt x="5638122" y="7685776"/>
                  </a:lnTo>
                  <a:lnTo>
                    <a:pt x="5597122" y="7703103"/>
                  </a:lnTo>
                  <a:lnTo>
                    <a:pt x="5553153" y="7713931"/>
                  </a:lnTo>
                  <a:lnTo>
                    <a:pt x="5529221" y="7715862"/>
                  </a:lnTo>
                  <a:close/>
                </a:path>
              </a:pathLst>
            </a:custGeom>
            <a:solidFill>
              <a:srgbClr val="FFD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9066" y="1851139"/>
              <a:ext cx="5791200" cy="7715250"/>
            </a:xfrm>
            <a:custGeom>
              <a:avLst/>
              <a:gdLst/>
              <a:ahLst/>
              <a:cxnLst/>
              <a:rect l="l" t="t" r="r" b="b"/>
              <a:pathLst>
                <a:path w="5791200" h="7715250">
                  <a:moveTo>
                    <a:pt x="5791185" y="7448702"/>
                  </a:moveTo>
                  <a:lnTo>
                    <a:pt x="5777996" y="7522216"/>
                  </a:lnTo>
                  <a:lnTo>
                    <a:pt x="5760670" y="7563222"/>
                  </a:lnTo>
                  <a:lnTo>
                    <a:pt x="5737430" y="7600670"/>
                  </a:lnTo>
                  <a:lnTo>
                    <a:pt x="5708866" y="7633972"/>
                  </a:lnTo>
                  <a:lnTo>
                    <a:pt x="5675566" y="7662538"/>
                  </a:lnTo>
                  <a:lnTo>
                    <a:pt x="5638118" y="7685779"/>
                  </a:lnTo>
                  <a:lnTo>
                    <a:pt x="5597112" y="7703107"/>
                  </a:lnTo>
                  <a:lnTo>
                    <a:pt x="5553135" y="7713934"/>
                  </a:lnTo>
                  <a:lnTo>
                    <a:pt x="5536812" y="7715208"/>
                  </a:lnTo>
                </a:path>
                <a:path w="5791200" h="7715250">
                  <a:moveTo>
                    <a:pt x="255738" y="7715236"/>
                  </a:moveTo>
                  <a:lnTo>
                    <a:pt x="195421" y="7703101"/>
                  </a:lnTo>
                  <a:lnTo>
                    <a:pt x="154418" y="7685769"/>
                  </a:lnTo>
                  <a:lnTo>
                    <a:pt x="116973" y="7662526"/>
                  </a:lnTo>
                  <a:lnTo>
                    <a:pt x="83677" y="7633959"/>
                  </a:lnTo>
                  <a:lnTo>
                    <a:pt x="55117" y="7600657"/>
                  </a:lnTo>
                  <a:lnTo>
                    <a:pt x="31881" y="7563210"/>
                  </a:lnTo>
                  <a:lnTo>
                    <a:pt x="14559" y="7522206"/>
                  </a:lnTo>
                  <a:lnTo>
                    <a:pt x="3736" y="7478234"/>
                  </a:lnTo>
                  <a:lnTo>
                    <a:pt x="0" y="7431884"/>
                  </a:lnTo>
                  <a:lnTo>
                    <a:pt x="0" y="285749"/>
                  </a:lnTo>
                  <a:lnTo>
                    <a:pt x="3740" y="239398"/>
                  </a:lnTo>
                  <a:lnTo>
                    <a:pt x="14569" y="195428"/>
                  </a:lnTo>
                  <a:lnTo>
                    <a:pt x="31897" y="154429"/>
                  </a:lnTo>
                  <a:lnTo>
                    <a:pt x="55136" y="116987"/>
                  </a:lnTo>
                  <a:lnTo>
                    <a:pt x="83698" y="83692"/>
                  </a:lnTo>
                  <a:lnTo>
                    <a:pt x="116995" y="55131"/>
                  </a:lnTo>
                  <a:lnTo>
                    <a:pt x="154437" y="31894"/>
                  </a:lnTo>
                  <a:lnTo>
                    <a:pt x="195437" y="14567"/>
                  </a:lnTo>
                  <a:lnTo>
                    <a:pt x="239406" y="3741"/>
                  </a:lnTo>
                  <a:lnTo>
                    <a:pt x="285756" y="1"/>
                  </a:lnTo>
                  <a:lnTo>
                    <a:pt x="5506782" y="0"/>
                  </a:lnTo>
                  <a:lnTo>
                    <a:pt x="5553133" y="3736"/>
                  </a:lnTo>
                  <a:lnTo>
                    <a:pt x="5597104" y="14561"/>
                  </a:lnTo>
                  <a:lnTo>
                    <a:pt x="5638106" y="31886"/>
                  </a:lnTo>
                  <a:lnTo>
                    <a:pt x="5675551" y="55123"/>
                  </a:lnTo>
                  <a:lnTo>
                    <a:pt x="5708849" y="83684"/>
                  </a:lnTo>
                  <a:lnTo>
                    <a:pt x="5737414" y="116981"/>
                  </a:lnTo>
                  <a:lnTo>
                    <a:pt x="5760655" y="154424"/>
                  </a:lnTo>
                  <a:lnTo>
                    <a:pt x="5777984" y="195426"/>
                  </a:lnTo>
                  <a:lnTo>
                    <a:pt x="5788813" y="239398"/>
                  </a:lnTo>
                  <a:lnTo>
                    <a:pt x="5791185" y="268972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7695" y="156905"/>
              <a:ext cx="14367940" cy="141892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83851" y="1888741"/>
            <a:ext cx="4302760" cy="735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6255" marR="5080" indent="-1774189">
              <a:lnSpc>
                <a:spcPct val="116399"/>
              </a:lnSpc>
              <a:spcBef>
                <a:spcPts val="100"/>
              </a:spcBef>
            </a:pPr>
            <a:r>
              <a:rPr sz="2000" spc="165" dirty="0">
                <a:latin typeface="Arial Narrow"/>
                <a:cs typeface="Arial Narrow"/>
              </a:rPr>
              <a:t>The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most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significant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achievements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this </a:t>
            </a:r>
            <a:r>
              <a:rPr sz="2000" spc="114" dirty="0">
                <a:latin typeface="Arial Narrow"/>
                <a:cs typeface="Arial Narrow"/>
              </a:rPr>
              <a:t>course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47722" y="1851141"/>
            <a:ext cx="5793105" cy="7715884"/>
          </a:xfrm>
          <a:custGeom>
            <a:avLst/>
            <a:gdLst/>
            <a:ahLst/>
            <a:cxnLst/>
            <a:rect l="l" t="t" r="r" b="b"/>
            <a:pathLst>
              <a:path w="5793105" h="7715884">
                <a:moveTo>
                  <a:pt x="5529222" y="7715862"/>
                </a:moveTo>
                <a:lnTo>
                  <a:pt x="263331" y="7715862"/>
                </a:lnTo>
                <a:lnTo>
                  <a:pt x="239400" y="7713931"/>
                </a:lnTo>
                <a:lnTo>
                  <a:pt x="195431" y="7703103"/>
                </a:lnTo>
                <a:lnTo>
                  <a:pt x="154431" y="7685776"/>
                </a:lnTo>
                <a:lnTo>
                  <a:pt x="116990" y="7662538"/>
                </a:lnTo>
                <a:lnTo>
                  <a:pt x="83694" y="7633977"/>
                </a:lnTo>
                <a:lnTo>
                  <a:pt x="55133" y="7600681"/>
                </a:lnTo>
                <a:lnTo>
                  <a:pt x="31895" y="7563239"/>
                </a:lnTo>
                <a:lnTo>
                  <a:pt x="14567" y="7522240"/>
                </a:lnTo>
                <a:lnTo>
                  <a:pt x="3740" y="7478271"/>
                </a:lnTo>
                <a:lnTo>
                  <a:pt x="0" y="7431921"/>
                </a:lnTo>
                <a:lnTo>
                  <a:pt x="0" y="285750"/>
                </a:lnTo>
                <a:lnTo>
                  <a:pt x="3740" y="239399"/>
                </a:lnTo>
                <a:lnTo>
                  <a:pt x="14567" y="195430"/>
                </a:lnTo>
                <a:lnTo>
                  <a:pt x="31895" y="154431"/>
                </a:lnTo>
                <a:lnTo>
                  <a:pt x="55133" y="116989"/>
                </a:lnTo>
                <a:lnTo>
                  <a:pt x="83694" y="83694"/>
                </a:lnTo>
                <a:lnTo>
                  <a:pt x="116990" y="55133"/>
                </a:lnTo>
                <a:lnTo>
                  <a:pt x="154431" y="31894"/>
                </a:lnTo>
                <a:lnTo>
                  <a:pt x="195431" y="14567"/>
                </a:lnTo>
                <a:lnTo>
                  <a:pt x="239400" y="3740"/>
                </a:lnTo>
                <a:lnTo>
                  <a:pt x="285750" y="0"/>
                </a:lnTo>
                <a:lnTo>
                  <a:pt x="5506804" y="0"/>
                </a:lnTo>
                <a:lnTo>
                  <a:pt x="5553154" y="3740"/>
                </a:lnTo>
                <a:lnTo>
                  <a:pt x="5597123" y="14567"/>
                </a:lnTo>
                <a:lnTo>
                  <a:pt x="5638122" y="31894"/>
                </a:lnTo>
                <a:lnTo>
                  <a:pt x="5675564" y="55133"/>
                </a:lnTo>
                <a:lnTo>
                  <a:pt x="5708860" y="83694"/>
                </a:lnTo>
                <a:lnTo>
                  <a:pt x="5737421" y="116989"/>
                </a:lnTo>
                <a:lnTo>
                  <a:pt x="5760659" y="154431"/>
                </a:lnTo>
                <a:lnTo>
                  <a:pt x="5777986" y="195430"/>
                </a:lnTo>
                <a:lnTo>
                  <a:pt x="5788814" y="239399"/>
                </a:lnTo>
                <a:lnTo>
                  <a:pt x="5792553" y="285750"/>
                </a:lnTo>
                <a:lnTo>
                  <a:pt x="5792553" y="7431921"/>
                </a:lnTo>
                <a:lnTo>
                  <a:pt x="5788814" y="7478271"/>
                </a:lnTo>
                <a:lnTo>
                  <a:pt x="5777986" y="7522240"/>
                </a:lnTo>
                <a:lnTo>
                  <a:pt x="5760659" y="7563239"/>
                </a:lnTo>
                <a:lnTo>
                  <a:pt x="5737421" y="7600681"/>
                </a:lnTo>
                <a:lnTo>
                  <a:pt x="5708860" y="7633977"/>
                </a:lnTo>
                <a:lnTo>
                  <a:pt x="5675564" y="7662538"/>
                </a:lnTo>
                <a:lnTo>
                  <a:pt x="5638122" y="7685776"/>
                </a:lnTo>
                <a:lnTo>
                  <a:pt x="5597123" y="7703103"/>
                </a:lnTo>
                <a:lnTo>
                  <a:pt x="5553154" y="7713931"/>
                </a:lnTo>
                <a:lnTo>
                  <a:pt x="5529222" y="7715862"/>
                </a:lnTo>
                <a:close/>
              </a:path>
            </a:pathLst>
          </a:custGeom>
          <a:solidFill>
            <a:srgbClr val="FFFA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47722" y="1851139"/>
            <a:ext cx="5791200" cy="7715250"/>
          </a:xfrm>
          <a:custGeom>
            <a:avLst/>
            <a:gdLst/>
            <a:ahLst/>
            <a:cxnLst/>
            <a:rect l="l" t="t" r="r" b="b"/>
            <a:pathLst>
              <a:path w="5791200" h="7715250">
                <a:moveTo>
                  <a:pt x="5791184" y="7448708"/>
                </a:moveTo>
                <a:lnTo>
                  <a:pt x="5777996" y="7522216"/>
                </a:lnTo>
                <a:lnTo>
                  <a:pt x="5760670" y="7563223"/>
                </a:lnTo>
                <a:lnTo>
                  <a:pt x="5737430" y="7600671"/>
                </a:lnTo>
                <a:lnTo>
                  <a:pt x="5708866" y="7633972"/>
                </a:lnTo>
                <a:lnTo>
                  <a:pt x="5675566" y="7662538"/>
                </a:lnTo>
                <a:lnTo>
                  <a:pt x="5638118" y="7685779"/>
                </a:lnTo>
                <a:lnTo>
                  <a:pt x="5597111" y="7703107"/>
                </a:lnTo>
                <a:lnTo>
                  <a:pt x="5553135" y="7713934"/>
                </a:lnTo>
                <a:lnTo>
                  <a:pt x="5536813" y="7715208"/>
                </a:lnTo>
              </a:path>
              <a:path w="5791200" h="7715250">
                <a:moveTo>
                  <a:pt x="255738" y="7715236"/>
                </a:moveTo>
                <a:lnTo>
                  <a:pt x="195421" y="7703101"/>
                </a:lnTo>
                <a:lnTo>
                  <a:pt x="154418" y="7685769"/>
                </a:lnTo>
                <a:lnTo>
                  <a:pt x="116973" y="7662525"/>
                </a:lnTo>
                <a:lnTo>
                  <a:pt x="83677" y="7633958"/>
                </a:lnTo>
                <a:lnTo>
                  <a:pt x="55117" y="7600657"/>
                </a:lnTo>
                <a:lnTo>
                  <a:pt x="31881" y="7563210"/>
                </a:lnTo>
                <a:lnTo>
                  <a:pt x="14559" y="7522206"/>
                </a:lnTo>
                <a:lnTo>
                  <a:pt x="3736" y="7478234"/>
                </a:lnTo>
                <a:lnTo>
                  <a:pt x="0" y="7431884"/>
                </a:lnTo>
                <a:lnTo>
                  <a:pt x="0" y="285749"/>
                </a:lnTo>
                <a:lnTo>
                  <a:pt x="3740" y="239398"/>
                </a:lnTo>
                <a:lnTo>
                  <a:pt x="14569" y="195429"/>
                </a:lnTo>
                <a:lnTo>
                  <a:pt x="31897" y="154429"/>
                </a:lnTo>
                <a:lnTo>
                  <a:pt x="55136" y="116987"/>
                </a:lnTo>
                <a:lnTo>
                  <a:pt x="83698" y="83692"/>
                </a:lnTo>
                <a:lnTo>
                  <a:pt x="116994" y="55131"/>
                </a:lnTo>
                <a:lnTo>
                  <a:pt x="154437" y="31894"/>
                </a:lnTo>
                <a:lnTo>
                  <a:pt x="195437" y="14567"/>
                </a:lnTo>
                <a:lnTo>
                  <a:pt x="239406" y="3741"/>
                </a:lnTo>
                <a:lnTo>
                  <a:pt x="285755" y="1"/>
                </a:lnTo>
                <a:lnTo>
                  <a:pt x="5506782" y="0"/>
                </a:lnTo>
                <a:lnTo>
                  <a:pt x="5553133" y="3736"/>
                </a:lnTo>
                <a:lnTo>
                  <a:pt x="5597104" y="14561"/>
                </a:lnTo>
                <a:lnTo>
                  <a:pt x="5638106" y="31886"/>
                </a:lnTo>
                <a:lnTo>
                  <a:pt x="5675551" y="55123"/>
                </a:lnTo>
                <a:lnTo>
                  <a:pt x="5708849" y="83684"/>
                </a:lnTo>
                <a:lnTo>
                  <a:pt x="5737414" y="116980"/>
                </a:lnTo>
                <a:lnTo>
                  <a:pt x="5760655" y="154424"/>
                </a:lnTo>
                <a:lnTo>
                  <a:pt x="5777984" y="195426"/>
                </a:lnTo>
                <a:lnTo>
                  <a:pt x="5788813" y="239398"/>
                </a:lnTo>
                <a:lnTo>
                  <a:pt x="5791185" y="268966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509678" y="477681"/>
            <a:ext cx="12625070" cy="802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100" dirty="0">
                <a:solidFill>
                  <a:srgbClr val="FFFAF5"/>
                </a:solidFill>
                <a:latin typeface="Verdana"/>
                <a:cs typeface="Verdana"/>
              </a:rPr>
              <a:t>WHAT</a:t>
            </a:r>
            <a:r>
              <a:rPr sz="5100" spc="34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5100" dirty="0">
                <a:solidFill>
                  <a:srgbClr val="FFFAF5"/>
                </a:solidFill>
                <a:latin typeface="Verdana"/>
                <a:cs typeface="Verdana"/>
              </a:rPr>
              <a:t>DID</a:t>
            </a:r>
            <a:r>
              <a:rPr sz="5100" spc="34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5100" spc="815" dirty="0">
                <a:solidFill>
                  <a:srgbClr val="FFFAF5"/>
                </a:solidFill>
                <a:latin typeface="Verdana"/>
                <a:cs typeface="Verdana"/>
              </a:rPr>
              <a:t>I</a:t>
            </a:r>
            <a:r>
              <a:rPr sz="5100" spc="34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5100" dirty="0">
                <a:solidFill>
                  <a:srgbClr val="FFFAF5"/>
                </a:solidFill>
                <a:latin typeface="Verdana"/>
                <a:cs typeface="Verdana"/>
              </a:rPr>
              <a:t>ACHIEVE</a:t>
            </a:r>
            <a:r>
              <a:rPr sz="5100" spc="34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5100" dirty="0">
                <a:solidFill>
                  <a:srgbClr val="FFFAF5"/>
                </a:solidFill>
                <a:latin typeface="Verdana"/>
                <a:cs typeface="Verdana"/>
              </a:rPr>
              <a:t>THIS</a:t>
            </a:r>
            <a:r>
              <a:rPr sz="5100" spc="34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5100" spc="-10" dirty="0">
                <a:solidFill>
                  <a:srgbClr val="FFFAF5"/>
                </a:solidFill>
                <a:latin typeface="Verdana"/>
                <a:cs typeface="Verdana"/>
              </a:rPr>
              <a:t>COURSE?</a:t>
            </a:r>
            <a:endParaRPr sz="51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221250" y="1813039"/>
            <a:ext cx="5867400" cy="7791450"/>
            <a:chOff x="12221250" y="1813039"/>
            <a:chExt cx="5867400" cy="7791450"/>
          </a:xfrm>
        </p:grpSpPr>
        <p:sp>
          <p:nvSpPr>
            <p:cNvPr id="14" name="object 14"/>
            <p:cNvSpPr/>
            <p:nvPr/>
          </p:nvSpPr>
          <p:spPr>
            <a:xfrm>
              <a:off x="12259350" y="1851141"/>
              <a:ext cx="5793105" cy="7715884"/>
            </a:xfrm>
            <a:custGeom>
              <a:avLst/>
              <a:gdLst/>
              <a:ahLst/>
              <a:cxnLst/>
              <a:rect l="l" t="t" r="r" b="b"/>
              <a:pathLst>
                <a:path w="5793105" h="7715884">
                  <a:moveTo>
                    <a:pt x="5529221" y="7715862"/>
                  </a:moveTo>
                  <a:lnTo>
                    <a:pt x="263331" y="7715862"/>
                  </a:lnTo>
                  <a:lnTo>
                    <a:pt x="239399" y="7713931"/>
                  </a:lnTo>
                  <a:lnTo>
                    <a:pt x="195430" y="7703103"/>
                  </a:lnTo>
                  <a:lnTo>
                    <a:pt x="154431" y="7685776"/>
                  </a:lnTo>
                  <a:lnTo>
                    <a:pt x="116989" y="7662538"/>
                  </a:lnTo>
                  <a:lnTo>
                    <a:pt x="83694" y="7633977"/>
                  </a:lnTo>
                  <a:lnTo>
                    <a:pt x="55133" y="7600681"/>
                  </a:lnTo>
                  <a:lnTo>
                    <a:pt x="31895" y="7563239"/>
                  </a:lnTo>
                  <a:lnTo>
                    <a:pt x="14567" y="7522240"/>
                  </a:lnTo>
                  <a:lnTo>
                    <a:pt x="3740" y="7478271"/>
                  </a:lnTo>
                  <a:lnTo>
                    <a:pt x="0" y="7431921"/>
                  </a:lnTo>
                  <a:lnTo>
                    <a:pt x="0" y="285750"/>
                  </a:lnTo>
                  <a:lnTo>
                    <a:pt x="3740" y="239399"/>
                  </a:lnTo>
                  <a:lnTo>
                    <a:pt x="14567" y="195430"/>
                  </a:lnTo>
                  <a:lnTo>
                    <a:pt x="31895" y="154431"/>
                  </a:lnTo>
                  <a:lnTo>
                    <a:pt x="55133" y="116989"/>
                  </a:lnTo>
                  <a:lnTo>
                    <a:pt x="83694" y="83694"/>
                  </a:lnTo>
                  <a:lnTo>
                    <a:pt x="116989" y="55133"/>
                  </a:lnTo>
                  <a:lnTo>
                    <a:pt x="154431" y="31894"/>
                  </a:lnTo>
                  <a:lnTo>
                    <a:pt x="195430" y="14567"/>
                  </a:lnTo>
                  <a:lnTo>
                    <a:pt x="239399" y="3740"/>
                  </a:lnTo>
                  <a:lnTo>
                    <a:pt x="285749" y="0"/>
                  </a:lnTo>
                  <a:lnTo>
                    <a:pt x="5506803" y="0"/>
                  </a:lnTo>
                  <a:lnTo>
                    <a:pt x="5553153" y="3740"/>
                  </a:lnTo>
                  <a:lnTo>
                    <a:pt x="5597122" y="14567"/>
                  </a:lnTo>
                  <a:lnTo>
                    <a:pt x="5638122" y="31894"/>
                  </a:lnTo>
                  <a:lnTo>
                    <a:pt x="5675564" y="55133"/>
                  </a:lnTo>
                  <a:lnTo>
                    <a:pt x="5708859" y="83694"/>
                  </a:lnTo>
                  <a:lnTo>
                    <a:pt x="5737420" y="116989"/>
                  </a:lnTo>
                  <a:lnTo>
                    <a:pt x="5760658" y="154431"/>
                  </a:lnTo>
                  <a:lnTo>
                    <a:pt x="5777985" y="195430"/>
                  </a:lnTo>
                  <a:lnTo>
                    <a:pt x="5788813" y="239399"/>
                  </a:lnTo>
                  <a:lnTo>
                    <a:pt x="5792553" y="285750"/>
                  </a:lnTo>
                  <a:lnTo>
                    <a:pt x="5792553" y="7431921"/>
                  </a:lnTo>
                  <a:lnTo>
                    <a:pt x="5788813" y="7478271"/>
                  </a:lnTo>
                  <a:lnTo>
                    <a:pt x="5777985" y="7522240"/>
                  </a:lnTo>
                  <a:lnTo>
                    <a:pt x="5760658" y="7563239"/>
                  </a:lnTo>
                  <a:lnTo>
                    <a:pt x="5737420" y="7600681"/>
                  </a:lnTo>
                  <a:lnTo>
                    <a:pt x="5708859" y="7633977"/>
                  </a:lnTo>
                  <a:lnTo>
                    <a:pt x="5675564" y="7662538"/>
                  </a:lnTo>
                  <a:lnTo>
                    <a:pt x="5638122" y="7685776"/>
                  </a:lnTo>
                  <a:lnTo>
                    <a:pt x="5597122" y="7703103"/>
                  </a:lnTo>
                  <a:lnTo>
                    <a:pt x="5553153" y="7713931"/>
                  </a:lnTo>
                  <a:lnTo>
                    <a:pt x="5529221" y="7715862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259350" y="1851139"/>
              <a:ext cx="5791200" cy="7715250"/>
            </a:xfrm>
            <a:custGeom>
              <a:avLst/>
              <a:gdLst/>
              <a:ahLst/>
              <a:cxnLst/>
              <a:rect l="l" t="t" r="r" b="b"/>
              <a:pathLst>
                <a:path w="5791200" h="7715250">
                  <a:moveTo>
                    <a:pt x="5791184" y="7448704"/>
                  </a:moveTo>
                  <a:lnTo>
                    <a:pt x="5777996" y="7522216"/>
                  </a:lnTo>
                  <a:lnTo>
                    <a:pt x="5760669" y="7563222"/>
                  </a:lnTo>
                  <a:lnTo>
                    <a:pt x="5737430" y="7600670"/>
                  </a:lnTo>
                  <a:lnTo>
                    <a:pt x="5708866" y="7633972"/>
                  </a:lnTo>
                  <a:lnTo>
                    <a:pt x="5675565" y="7662538"/>
                  </a:lnTo>
                  <a:lnTo>
                    <a:pt x="5638118" y="7685779"/>
                  </a:lnTo>
                  <a:lnTo>
                    <a:pt x="5597111" y="7703107"/>
                  </a:lnTo>
                  <a:lnTo>
                    <a:pt x="5553135" y="7713934"/>
                  </a:lnTo>
                  <a:lnTo>
                    <a:pt x="5536812" y="7715208"/>
                  </a:lnTo>
                </a:path>
                <a:path w="5791200" h="7715250">
                  <a:moveTo>
                    <a:pt x="255737" y="7715236"/>
                  </a:moveTo>
                  <a:lnTo>
                    <a:pt x="195421" y="7703101"/>
                  </a:lnTo>
                  <a:lnTo>
                    <a:pt x="154417" y="7685769"/>
                  </a:lnTo>
                  <a:lnTo>
                    <a:pt x="116973" y="7662525"/>
                  </a:lnTo>
                  <a:lnTo>
                    <a:pt x="83677" y="7633958"/>
                  </a:lnTo>
                  <a:lnTo>
                    <a:pt x="55117" y="7600657"/>
                  </a:lnTo>
                  <a:lnTo>
                    <a:pt x="31881" y="7563210"/>
                  </a:lnTo>
                  <a:lnTo>
                    <a:pt x="14559" y="7522206"/>
                  </a:lnTo>
                  <a:lnTo>
                    <a:pt x="3736" y="7478234"/>
                  </a:lnTo>
                  <a:lnTo>
                    <a:pt x="0" y="7431884"/>
                  </a:lnTo>
                  <a:lnTo>
                    <a:pt x="0" y="285749"/>
                  </a:lnTo>
                  <a:lnTo>
                    <a:pt x="3740" y="239398"/>
                  </a:lnTo>
                  <a:lnTo>
                    <a:pt x="14569" y="195429"/>
                  </a:lnTo>
                  <a:lnTo>
                    <a:pt x="31897" y="154429"/>
                  </a:lnTo>
                  <a:lnTo>
                    <a:pt x="55136" y="116987"/>
                  </a:lnTo>
                  <a:lnTo>
                    <a:pt x="83698" y="83692"/>
                  </a:lnTo>
                  <a:lnTo>
                    <a:pt x="116994" y="55131"/>
                  </a:lnTo>
                  <a:lnTo>
                    <a:pt x="154437" y="31894"/>
                  </a:lnTo>
                  <a:lnTo>
                    <a:pt x="195436" y="14567"/>
                  </a:lnTo>
                  <a:lnTo>
                    <a:pt x="239405" y="3741"/>
                  </a:lnTo>
                  <a:lnTo>
                    <a:pt x="285755" y="1"/>
                  </a:lnTo>
                  <a:lnTo>
                    <a:pt x="5506782" y="0"/>
                  </a:lnTo>
                  <a:lnTo>
                    <a:pt x="5553133" y="3736"/>
                  </a:lnTo>
                  <a:lnTo>
                    <a:pt x="5597104" y="14561"/>
                  </a:lnTo>
                  <a:lnTo>
                    <a:pt x="5638106" y="31886"/>
                  </a:lnTo>
                  <a:lnTo>
                    <a:pt x="5675550" y="55123"/>
                  </a:lnTo>
                  <a:lnTo>
                    <a:pt x="5708849" y="83684"/>
                  </a:lnTo>
                  <a:lnTo>
                    <a:pt x="5737413" y="116981"/>
                  </a:lnTo>
                  <a:lnTo>
                    <a:pt x="5760654" y="154424"/>
                  </a:lnTo>
                  <a:lnTo>
                    <a:pt x="5777984" y="195426"/>
                  </a:lnTo>
                  <a:lnTo>
                    <a:pt x="5788812" y="239398"/>
                  </a:lnTo>
                  <a:lnTo>
                    <a:pt x="5791184" y="268969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1425" y="3209664"/>
            <a:ext cx="66675" cy="666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1425" y="3914514"/>
            <a:ext cx="66675" cy="666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1425" y="4971789"/>
            <a:ext cx="66675" cy="666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1425" y="6381489"/>
            <a:ext cx="66675" cy="6667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082477" y="2990538"/>
            <a:ext cx="4345940" cy="460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100"/>
              </a:spcBef>
            </a:pPr>
            <a:r>
              <a:rPr sz="2000" spc="85" dirty="0">
                <a:latin typeface="Arial Narrow"/>
                <a:cs typeface="Arial Narrow"/>
              </a:rPr>
              <a:t>Managed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provide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costumes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that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are </a:t>
            </a:r>
            <a:r>
              <a:rPr sz="2000" spc="145" dirty="0">
                <a:latin typeface="Arial Narrow"/>
                <a:cs typeface="Arial Narrow"/>
              </a:rPr>
              <a:t>appropriate.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for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specific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time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period </a:t>
            </a:r>
            <a:r>
              <a:rPr sz="2000" spc="85" dirty="0">
                <a:latin typeface="Arial Narrow"/>
                <a:cs typeface="Arial Narrow"/>
              </a:rPr>
              <a:t>Managed</a:t>
            </a:r>
            <a:r>
              <a:rPr sz="2000" spc="5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20" dirty="0">
                <a:latin typeface="Arial Narrow"/>
                <a:cs typeface="Arial Narrow"/>
              </a:rPr>
              <a:t>connect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20" dirty="0">
                <a:latin typeface="Arial Narrow"/>
                <a:cs typeface="Arial Narrow"/>
              </a:rPr>
              <a:t>establish </a:t>
            </a:r>
            <a:r>
              <a:rPr sz="2000" spc="155" dirty="0">
                <a:latin typeface="Arial Narrow"/>
                <a:cs typeface="Arial Narrow"/>
              </a:rPr>
              <a:t>regular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successful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communication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5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my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teammates.</a:t>
            </a:r>
            <a:endParaRPr sz="2000">
              <a:latin typeface="Arial Narrow"/>
              <a:cs typeface="Arial Narrow"/>
            </a:endParaRPr>
          </a:p>
          <a:p>
            <a:pPr marL="134620" marR="127000" algn="ctr">
              <a:lnSpc>
                <a:spcPct val="115599"/>
              </a:lnSpc>
            </a:pPr>
            <a:r>
              <a:rPr sz="2000" spc="85" dirty="0">
                <a:latin typeface="Arial Narrow"/>
                <a:cs typeface="Arial Narrow"/>
              </a:rPr>
              <a:t>Managed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complete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my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SMART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60" dirty="0">
                <a:latin typeface="Arial Narrow"/>
                <a:cs typeface="Arial Narrow"/>
              </a:rPr>
              <a:t>goal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5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increase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235" dirty="0">
                <a:latin typeface="Arial Narrow"/>
                <a:cs typeface="Arial Narrow"/>
              </a:rPr>
              <a:t>ny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80" dirty="0">
                <a:latin typeface="Arial Narrow"/>
                <a:cs typeface="Arial Narrow"/>
              </a:rPr>
              <a:t>pool</a:t>
            </a:r>
            <a:r>
              <a:rPr sz="2000" spc="5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of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prop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and </a:t>
            </a:r>
            <a:r>
              <a:rPr sz="2000" spc="110" dirty="0">
                <a:latin typeface="Arial Narrow"/>
                <a:cs typeface="Arial Narrow"/>
              </a:rPr>
              <a:t>costume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warehouses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both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onsite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and </a:t>
            </a:r>
            <a:r>
              <a:rPr sz="2000" spc="95" dirty="0">
                <a:latin typeface="Arial Narrow"/>
                <a:cs typeface="Arial Narrow"/>
              </a:rPr>
              <a:t>online</a:t>
            </a:r>
            <a:endParaRPr sz="2000">
              <a:latin typeface="Arial Narrow"/>
              <a:cs typeface="Arial Narrow"/>
            </a:endParaRPr>
          </a:p>
          <a:p>
            <a:pPr marL="93345" marR="86360" algn="ctr">
              <a:lnSpc>
                <a:spcPct val="115599"/>
              </a:lnSpc>
            </a:pPr>
            <a:r>
              <a:rPr sz="2000" spc="140" dirty="0">
                <a:latin typeface="Arial Narrow"/>
                <a:cs typeface="Arial Narrow"/>
              </a:rPr>
              <a:t>Learned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what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45" dirty="0">
                <a:latin typeface="Arial Narrow"/>
                <a:cs typeface="Arial Narrow"/>
              </a:rPr>
              <a:t>it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takes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55" dirty="0">
                <a:latin typeface="Arial Narrow"/>
                <a:cs typeface="Arial Narrow"/>
              </a:rPr>
              <a:t>be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set </a:t>
            </a:r>
            <a:r>
              <a:rPr sz="2000" spc="114" dirty="0">
                <a:latin typeface="Arial Narrow"/>
                <a:cs typeface="Arial Narrow"/>
              </a:rPr>
              <a:t>designer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for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15" dirty="0">
                <a:latin typeface="Arial Narrow"/>
                <a:cs typeface="Arial Narrow"/>
              </a:rPr>
              <a:t>Virtual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Production.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20" dirty="0">
                <a:latin typeface="Arial Narrow"/>
                <a:cs typeface="Arial Narrow"/>
              </a:rPr>
              <a:t>What </a:t>
            </a:r>
            <a:r>
              <a:rPr sz="2000" spc="175" dirty="0">
                <a:latin typeface="Arial Narrow"/>
                <a:cs typeface="Arial Narrow"/>
              </a:rPr>
              <a:t>are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main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85" dirty="0">
                <a:latin typeface="Arial Narrow"/>
                <a:cs typeface="Arial Narrow"/>
              </a:rPr>
              <a:t>workflows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how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dirty="0">
                <a:latin typeface="Arial Narrow"/>
                <a:cs typeface="Arial Narrow"/>
              </a:rPr>
              <a:t>I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can </a:t>
            </a:r>
            <a:r>
              <a:rPr sz="2000" spc="160" dirty="0">
                <a:latin typeface="Arial Narrow"/>
                <a:cs typeface="Arial Narrow"/>
              </a:rPr>
              <a:t>improve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my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95" dirty="0">
                <a:latin typeface="Arial Narrow"/>
                <a:cs typeface="Arial Narrow"/>
              </a:rPr>
              <a:t>current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skillset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57610" y="2070067"/>
            <a:ext cx="457327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190" dirty="0">
                <a:latin typeface="Arial Narrow"/>
                <a:cs typeface="Arial Narrow"/>
              </a:rPr>
              <a:t>My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most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difficult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challenges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in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this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course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089832" y="2044691"/>
            <a:ext cx="40671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165" dirty="0">
                <a:latin typeface="Arial Narrow"/>
                <a:cs typeface="Arial Narrow"/>
              </a:rPr>
              <a:t>The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most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important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lessons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dirty="0">
                <a:latin typeface="Arial Narrow"/>
                <a:cs typeface="Arial Narrow"/>
              </a:rPr>
              <a:t>I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20" dirty="0">
                <a:latin typeface="Arial Narrow"/>
                <a:cs typeface="Arial Narrow"/>
              </a:rPr>
              <a:t>learned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31614" y="3209664"/>
            <a:ext cx="66675" cy="1828800"/>
            <a:chOff x="7031614" y="3209664"/>
            <a:chExt cx="66675" cy="1828800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31614" y="3209664"/>
              <a:ext cx="66675" cy="6667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31614" y="3914514"/>
              <a:ext cx="66675" cy="6667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31614" y="4971789"/>
              <a:ext cx="66675" cy="66674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7212093" y="2990538"/>
            <a:ext cx="4291965" cy="531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110" marR="104775" algn="ctr">
              <a:lnSpc>
                <a:spcPct val="115599"/>
              </a:lnSpc>
              <a:spcBef>
                <a:spcPts val="100"/>
              </a:spcBef>
            </a:pPr>
            <a:r>
              <a:rPr sz="2000" spc="190" dirty="0">
                <a:latin typeface="Arial Narrow"/>
                <a:cs typeface="Arial Narrow"/>
              </a:rPr>
              <a:t>It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was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challenging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understand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how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whole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XR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system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works</a:t>
            </a:r>
            <a:endParaRPr sz="2000">
              <a:latin typeface="Arial Narrow"/>
              <a:cs typeface="Arial Narrow"/>
            </a:endParaRPr>
          </a:p>
          <a:p>
            <a:pPr marL="272415" marR="259079" algn="ctr">
              <a:lnSpc>
                <a:spcPct val="115599"/>
              </a:lnSpc>
            </a:pPr>
            <a:r>
              <a:rPr sz="2000" dirty="0">
                <a:latin typeface="Arial Narrow"/>
                <a:cs typeface="Arial Narrow"/>
              </a:rPr>
              <a:t>I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was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also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challenged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find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online </a:t>
            </a:r>
            <a:r>
              <a:rPr sz="2000" spc="130" dirty="0">
                <a:latin typeface="Arial Narrow"/>
                <a:cs typeface="Arial Narrow"/>
              </a:rPr>
              <a:t>learning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materials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related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set </a:t>
            </a:r>
            <a:r>
              <a:rPr sz="2000" spc="85" dirty="0">
                <a:latin typeface="Arial Narrow"/>
                <a:cs typeface="Arial Narrow"/>
              </a:rPr>
              <a:t>design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within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29" dirty="0">
                <a:latin typeface="Arial Narrow"/>
                <a:cs typeface="Arial Narrow"/>
              </a:rPr>
              <a:t>virtual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production</a:t>
            </a:r>
            <a:endParaRPr sz="2000">
              <a:latin typeface="Arial Narrow"/>
              <a:cs typeface="Arial Narrow"/>
            </a:endParaRPr>
          </a:p>
          <a:p>
            <a:pPr marL="12700" marR="5080" indent="5715" algn="ctr">
              <a:lnSpc>
                <a:spcPct val="115599"/>
              </a:lnSpc>
              <a:tabLst>
                <a:tab pos="2299970" algn="l"/>
              </a:tabLst>
            </a:pPr>
            <a:r>
              <a:rPr sz="2000" dirty="0">
                <a:latin typeface="Arial Narrow"/>
                <a:cs typeface="Arial Narrow"/>
              </a:rPr>
              <a:t>I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80" dirty="0">
                <a:latin typeface="Arial Narrow"/>
                <a:cs typeface="Arial Narrow"/>
              </a:rPr>
              <a:t>am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used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setting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specific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60" dirty="0">
                <a:latin typeface="Arial Narrow"/>
                <a:cs typeface="Arial Narrow"/>
              </a:rPr>
              <a:t>moods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and </a:t>
            </a:r>
            <a:r>
              <a:rPr sz="2000" spc="120" dirty="0">
                <a:latin typeface="Arial Narrow"/>
                <a:cs typeface="Arial Narrow"/>
              </a:rPr>
              <a:t>implying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different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feelings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90" dirty="0">
                <a:latin typeface="Arial Narrow"/>
                <a:cs typeface="Arial Narrow"/>
              </a:rPr>
              <a:t>by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using </a:t>
            </a:r>
            <a:r>
              <a:rPr sz="2000" spc="195" dirty="0">
                <a:latin typeface="Arial Narrow"/>
                <a:cs typeface="Arial Narrow"/>
              </a:rPr>
              <a:t>creative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set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60" dirty="0">
                <a:latin typeface="Arial Narrow"/>
                <a:cs typeface="Arial Narrow"/>
              </a:rPr>
              <a:t>design.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200" dirty="0">
                <a:latin typeface="Arial Narrow"/>
                <a:cs typeface="Arial Narrow"/>
              </a:rPr>
              <a:t>was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previously </a:t>
            </a:r>
            <a:r>
              <a:rPr sz="2000" spc="90" dirty="0">
                <a:latin typeface="Arial Narrow"/>
                <a:cs typeface="Arial Narrow"/>
              </a:rPr>
              <a:t>able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make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last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minute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decisions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or </a:t>
            </a:r>
            <a:r>
              <a:rPr sz="2000" spc="170" dirty="0">
                <a:latin typeface="Arial Narrow"/>
                <a:cs typeface="Arial Narrow"/>
              </a:rPr>
              <a:t>regularly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adjust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set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match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my </a:t>
            </a:r>
            <a:r>
              <a:rPr sz="2000" spc="195" dirty="0">
                <a:latin typeface="Arial Narrow"/>
                <a:cs typeface="Arial Narrow"/>
              </a:rPr>
              <a:t>creative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vision.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95" dirty="0">
                <a:latin typeface="Arial Narrow"/>
                <a:cs typeface="Arial Narrow"/>
              </a:rPr>
              <a:t>However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working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on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a </a:t>
            </a:r>
            <a:r>
              <a:rPr sz="2000" spc="175" dirty="0">
                <a:latin typeface="Arial Narrow"/>
                <a:cs typeface="Arial Narrow"/>
              </a:rPr>
              <a:t>set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for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an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XR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production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95" dirty="0">
                <a:latin typeface="Arial Narrow"/>
                <a:cs typeface="Arial Narrow"/>
              </a:rPr>
              <a:t>prevents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-25" dirty="0">
                <a:latin typeface="Arial Narrow"/>
                <a:cs typeface="Arial Narrow"/>
              </a:rPr>
              <a:t>me </a:t>
            </a:r>
            <a:r>
              <a:rPr sz="2000" spc="155" dirty="0">
                <a:latin typeface="Arial Narrow"/>
                <a:cs typeface="Arial Narrow"/>
              </a:rPr>
              <a:t>from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80" dirty="0">
                <a:latin typeface="Arial Narrow"/>
                <a:cs typeface="Arial Narrow"/>
              </a:rPr>
              <a:t>doing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85" dirty="0">
                <a:latin typeface="Arial Narrow"/>
                <a:cs typeface="Arial Narrow"/>
              </a:rPr>
              <a:t>that.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Mainly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because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75" dirty="0">
                <a:latin typeface="Arial Narrow"/>
                <a:cs typeface="Arial Narrow"/>
              </a:rPr>
              <a:t>each </a:t>
            </a:r>
            <a:r>
              <a:rPr sz="2000" spc="100" dirty="0">
                <a:latin typeface="Arial Narrow"/>
                <a:cs typeface="Arial Narrow"/>
              </a:rPr>
              <a:t>small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adjustment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influences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75" dirty="0">
                <a:latin typeface="Arial Narrow"/>
                <a:cs typeface="Arial Narrow"/>
              </a:rPr>
              <a:t>blend </a:t>
            </a:r>
            <a:r>
              <a:rPr sz="2000" spc="150" dirty="0">
                <a:latin typeface="Arial Narrow"/>
                <a:cs typeface="Arial Narrow"/>
              </a:rPr>
              <a:t>between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real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world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3d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35" dirty="0">
                <a:latin typeface="Arial Narrow"/>
                <a:cs typeface="Arial Narrow"/>
              </a:rPr>
              <a:t>one.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3050915" y="3209664"/>
            <a:ext cx="66675" cy="4295775"/>
            <a:chOff x="13050915" y="3209664"/>
            <a:chExt cx="66675" cy="4295775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50915" y="3209664"/>
              <a:ext cx="66675" cy="6667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50915" y="7438763"/>
              <a:ext cx="66675" cy="6667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3238835" y="2990538"/>
            <a:ext cx="4265295" cy="531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100"/>
              </a:spcBef>
            </a:pPr>
            <a:r>
              <a:rPr sz="2000" spc="120" dirty="0">
                <a:latin typeface="Arial Narrow"/>
                <a:cs typeface="Arial Narrow"/>
              </a:rPr>
              <a:t>Matching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229" dirty="0">
                <a:latin typeface="Arial Narrow"/>
                <a:cs typeface="Arial Narrow"/>
              </a:rPr>
              <a:t>virtual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background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of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the </a:t>
            </a:r>
            <a:r>
              <a:rPr sz="2000" spc="110" dirty="0">
                <a:latin typeface="Arial Narrow"/>
                <a:cs typeface="Arial Narrow"/>
              </a:rPr>
              <a:t>ballroom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physical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90" dirty="0">
                <a:latin typeface="Arial Narrow"/>
                <a:cs typeface="Arial Narrow"/>
              </a:rPr>
              <a:t>furniture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props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was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80" dirty="0">
                <a:latin typeface="Arial Narrow"/>
                <a:cs typeface="Arial Narrow"/>
              </a:rPr>
              <a:t>challenging,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requiring </a:t>
            </a:r>
            <a:r>
              <a:rPr sz="2000" spc="114" dirty="0">
                <a:latin typeface="Arial Narrow"/>
                <a:cs typeface="Arial Narrow"/>
              </a:rPr>
              <a:t>meticulous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90" dirty="0">
                <a:latin typeface="Arial Narrow"/>
                <a:cs typeface="Arial Narrow"/>
              </a:rPr>
              <a:t>attention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detail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and </a:t>
            </a:r>
            <a:r>
              <a:rPr sz="2000" spc="125" dirty="0">
                <a:latin typeface="Arial Narrow"/>
                <a:cs typeface="Arial Narrow"/>
              </a:rPr>
              <a:t>coordination.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Working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on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an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XR </a:t>
            </a:r>
            <a:r>
              <a:rPr sz="2000" spc="140" dirty="0">
                <a:latin typeface="Arial Narrow"/>
                <a:cs typeface="Arial Narrow"/>
              </a:rPr>
              <a:t>production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as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set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designer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is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60" dirty="0">
                <a:latin typeface="Arial Narrow"/>
                <a:cs typeface="Arial Narrow"/>
              </a:rPr>
              <a:t>much </a:t>
            </a:r>
            <a:r>
              <a:rPr sz="2000" spc="175" dirty="0">
                <a:latin typeface="Arial Narrow"/>
                <a:cs typeface="Arial Narrow"/>
              </a:rPr>
              <a:t>different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85" dirty="0">
                <a:latin typeface="Arial Narrow"/>
                <a:cs typeface="Arial Narrow"/>
              </a:rPr>
              <a:t>than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normal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setting.</a:t>
            </a:r>
            <a:endParaRPr sz="2000">
              <a:latin typeface="Arial Narrow"/>
              <a:cs typeface="Arial Narrow"/>
            </a:endParaRPr>
          </a:p>
          <a:p>
            <a:pPr marL="23495" marR="15875" algn="ctr">
              <a:lnSpc>
                <a:spcPct val="115599"/>
              </a:lnSpc>
            </a:pPr>
            <a:r>
              <a:rPr sz="2000" spc="175" dirty="0">
                <a:latin typeface="Arial Narrow"/>
                <a:cs typeface="Arial Narrow"/>
              </a:rPr>
              <a:t>There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are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lot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more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limitations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due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to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technical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aspec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of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creating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a </a:t>
            </a:r>
            <a:r>
              <a:rPr sz="2000" spc="90" dirty="0">
                <a:latin typeface="Arial Narrow"/>
                <a:cs typeface="Arial Narrow"/>
              </a:rPr>
              <a:t>seamless</a:t>
            </a:r>
            <a:r>
              <a:rPr sz="2000" spc="65" dirty="0">
                <a:latin typeface="Arial Narrow"/>
                <a:cs typeface="Arial Narrow"/>
              </a:rPr>
              <a:t> blend. </a:t>
            </a:r>
            <a:r>
              <a:rPr sz="2000" spc="85" dirty="0">
                <a:latin typeface="Arial Narrow"/>
                <a:cs typeface="Arial Narrow"/>
              </a:rPr>
              <a:t>Each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95" dirty="0">
                <a:latin typeface="Arial Narrow"/>
                <a:cs typeface="Arial Narrow"/>
              </a:rPr>
              <a:t>creative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decision </a:t>
            </a:r>
            <a:r>
              <a:rPr sz="2000" spc="105" dirty="0">
                <a:latin typeface="Arial Narrow"/>
                <a:cs typeface="Arial Narrow"/>
              </a:rPr>
              <a:t>also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needs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55" dirty="0">
                <a:latin typeface="Arial Narrow"/>
                <a:cs typeface="Arial Narrow"/>
              </a:rPr>
              <a:t> be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80" dirty="0">
                <a:latin typeface="Arial Narrow"/>
                <a:cs typeface="Arial Narrow"/>
              </a:rPr>
              <a:t>backed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up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90" dirty="0">
                <a:latin typeface="Arial Narrow"/>
                <a:cs typeface="Arial Narrow"/>
              </a:rPr>
              <a:t>by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a </a:t>
            </a:r>
            <a:r>
              <a:rPr sz="2000" spc="130" dirty="0">
                <a:latin typeface="Arial Narrow"/>
                <a:cs typeface="Arial Narrow"/>
              </a:rPr>
              <a:t>technical</a:t>
            </a:r>
            <a:r>
              <a:rPr sz="2000" spc="50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aspect.</a:t>
            </a:r>
            <a:endParaRPr sz="2000">
              <a:latin typeface="Arial Narrow"/>
              <a:cs typeface="Arial Narrow"/>
            </a:endParaRPr>
          </a:p>
          <a:p>
            <a:pPr marL="67310" marR="60325" algn="ctr">
              <a:lnSpc>
                <a:spcPct val="115599"/>
              </a:lnSpc>
            </a:pPr>
            <a:r>
              <a:rPr sz="2000" spc="135" dirty="0">
                <a:latin typeface="Arial Narrow"/>
                <a:cs typeface="Arial Narrow"/>
              </a:rPr>
              <a:t>Understanding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how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entire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system </a:t>
            </a:r>
            <a:r>
              <a:rPr sz="2000" spc="190" dirty="0">
                <a:latin typeface="Arial Narrow"/>
                <a:cs typeface="Arial Narrow"/>
              </a:rPr>
              <a:t>works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within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XR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was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initially </a:t>
            </a:r>
            <a:r>
              <a:rPr sz="2000" spc="114" dirty="0">
                <a:latin typeface="Arial Narrow"/>
                <a:cs typeface="Arial Narrow"/>
              </a:rPr>
              <a:t>daunting,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but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persistence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paid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off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6" y="0"/>
            <a:ext cx="18284190" cy="10287000"/>
            <a:chOff x="4116" y="0"/>
            <a:chExt cx="18284190" cy="10287000"/>
          </a:xfrm>
        </p:grpSpPr>
        <p:sp>
          <p:nvSpPr>
            <p:cNvPr id="3" name="object 3"/>
            <p:cNvSpPr/>
            <p:nvPr/>
          </p:nvSpPr>
          <p:spPr>
            <a:xfrm>
              <a:off x="4114" y="11"/>
              <a:ext cx="18284190" cy="10287000"/>
            </a:xfrm>
            <a:custGeom>
              <a:avLst/>
              <a:gdLst/>
              <a:ahLst/>
              <a:cxnLst/>
              <a:rect l="l" t="t" r="r" b="b"/>
              <a:pathLst>
                <a:path w="18284190" h="10287000">
                  <a:moveTo>
                    <a:pt x="10381310" y="0"/>
                  </a:moveTo>
                  <a:lnTo>
                    <a:pt x="10377094" y="0"/>
                  </a:lnTo>
                  <a:lnTo>
                    <a:pt x="10377094" y="556031"/>
                  </a:lnTo>
                  <a:lnTo>
                    <a:pt x="10377094" y="560247"/>
                  </a:lnTo>
                  <a:lnTo>
                    <a:pt x="10377094" y="9868306"/>
                  </a:lnTo>
                  <a:lnTo>
                    <a:pt x="9414713" y="9868306"/>
                  </a:lnTo>
                  <a:lnTo>
                    <a:pt x="9414713" y="9092667"/>
                  </a:lnTo>
                  <a:lnTo>
                    <a:pt x="10377094" y="9092667"/>
                  </a:lnTo>
                  <a:lnTo>
                    <a:pt x="10377094" y="9088463"/>
                  </a:lnTo>
                  <a:lnTo>
                    <a:pt x="9414713" y="9088463"/>
                  </a:lnTo>
                  <a:lnTo>
                    <a:pt x="9414713" y="8312404"/>
                  </a:lnTo>
                  <a:lnTo>
                    <a:pt x="10377094" y="8312404"/>
                  </a:lnTo>
                  <a:lnTo>
                    <a:pt x="10377094" y="8308187"/>
                  </a:lnTo>
                  <a:lnTo>
                    <a:pt x="9414713" y="8308187"/>
                  </a:lnTo>
                  <a:lnTo>
                    <a:pt x="9414713" y="7532129"/>
                  </a:lnTo>
                  <a:lnTo>
                    <a:pt x="10377094" y="7532129"/>
                  </a:lnTo>
                  <a:lnTo>
                    <a:pt x="10377094" y="7527912"/>
                  </a:lnTo>
                  <a:lnTo>
                    <a:pt x="9414713" y="7527912"/>
                  </a:lnTo>
                  <a:lnTo>
                    <a:pt x="9414713" y="6751853"/>
                  </a:lnTo>
                  <a:lnTo>
                    <a:pt x="10377094" y="6751853"/>
                  </a:lnTo>
                  <a:lnTo>
                    <a:pt x="10377094" y="6747637"/>
                  </a:lnTo>
                  <a:lnTo>
                    <a:pt x="9414713" y="6747637"/>
                  </a:lnTo>
                  <a:lnTo>
                    <a:pt x="9414713" y="5971578"/>
                  </a:lnTo>
                  <a:lnTo>
                    <a:pt x="10377094" y="5971578"/>
                  </a:lnTo>
                  <a:lnTo>
                    <a:pt x="10377094" y="5967361"/>
                  </a:lnTo>
                  <a:lnTo>
                    <a:pt x="9414713" y="5967361"/>
                  </a:lnTo>
                  <a:lnTo>
                    <a:pt x="9414713" y="5191303"/>
                  </a:lnTo>
                  <a:lnTo>
                    <a:pt x="10377094" y="5191303"/>
                  </a:lnTo>
                  <a:lnTo>
                    <a:pt x="10377094" y="5187086"/>
                  </a:lnTo>
                  <a:lnTo>
                    <a:pt x="9414713" y="5187086"/>
                  </a:lnTo>
                  <a:lnTo>
                    <a:pt x="9414713" y="4411027"/>
                  </a:lnTo>
                  <a:lnTo>
                    <a:pt x="10377094" y="4411027"/>
                  </a:lnTo>
                  <a:lnTo>
                    <a:pt x="10377094" y="4406811"/>
                  </a:lnTo>
                  <a:lnTo>
                    <a:pt x="9414713" y="4406811"/>
                  </a:lnTo>
                  <a:lnTo>
                    <a:pt x="9414713" y="3630752"/>
                  </a:lnTo>
                  <a:lnTo>
                    <a:pt x="10377094" y="3630752"/>
                  </a:lnTo>
                  <a:lnTo>
                    <a:pt x="10377094" y="3626535"/>
                  </a:lnTo>
                  <a:lnTo>
                    <a:pt x="9414713" y="3626535"/>
                  </a:lnTo>
                  <a:lnTo>
                    <a:pt x="9414713" y="2899384"/>
                  </a:lnTo>
                  <a:lnTo>
                    <a:pt x="10377094" y="2899384"/>
                  </a:lnTo>
                  <a:lnTo>
                    <a:pt x="10377094" y="2895168"/>
                  </a:lnTo>
                  <a:lnTo>
                    <a:pt x="9414713" y="2895168"/>
                  </a:lnTo>
                  <a:lnTo>
                    <a:pt x="9414713" y="2168004"/>
                  </a:lnTo>
                  <a:lnTo>
                    <a:pt x="10377094" y="2168004"/>
                  </a:lnTo>
                  <a:lnTo>
                    <a:pt x="10377094" y="2163788"/>
                  </a:lnTo>
                  <a:lnTo>
                    <a:pt x="9414713" y="2163788"/>
                  </a:lnTo>
                  <a:lnTo>
                    <a:pt x="9414713" y="1338834"/>
                  </a:lnTo>
                  <a:lnTo>
                    <a:pt x="10377094" y="1338834"/>
                  </a:lnTo>
                  <a:lnTo>
                    <a:pt x="10377094" y="1334617"/>
                  </a:lnTo>
                  <a:lnTo>
                    <a:pt x="9414713" y="1334617"/>
                  </a:lnTo>
                  <a:lnTo>
                    <a:pt x="9414713" y="560247"/>
                  </a:lnTo>
                  <a:lnTo>
                    <a:pt x="10377094" y="560247"/>
                  </a:lnTo>
                  <a:lnTo>
                    <a:pt x="10377094" y="556031"/>
                  </a:lnTo>
                  <a:lnTo>
                    <a:pt x="9414713" y="556031"/>
                  </a:lnTo>
                  <a:lnTo>
                    <a:pt x="9414713" y="0"/>
                  </a:lnTo>
                  <a:lnTo>
                    <a:pt x="9410497" y="0"/>
                  </a:lnTo>
                  <a:lnTo>
                    <a:pt x="9410497" y="9868306"/>
                  </a:lnTo>
                  <a:lnTo>
                    <a:pt x="8634857" y="9868306"/>
                  </a:lnTo>
                  <a:lnTo>
                    <a:pt x="8634857" y="9092667"/>
                  </a:lnTo>
                  <a:lnTo>
                    <a:pt x="9410497" y="9092667"/>
                  </a:lnTo>
                  <a:lnTo>
                    <a:pt x="9410497" y="9088463"/>
                  </a:lnTo>
                  <a:lnTo>
                    <a:pt x="8634857" y="9088463"/>
                  </a:lnTo>
                  <a:lnTo>
                    <a:pt x="8634857" y="8312404"/>
                  </a:lnTo>
                  <a:lnTo>
                    <a:pt x="9410497" y="8312404"/>
                  </a:lnTo>
                  <a:lnTo>
                    <a:pt x="9410497" y="8308187"/>
                  </a:lnTo>
                  <a:lnTo>
                    <a:pt x="8634857" y="8308187"/>
                  </a:lnTo>
                  <a:lnTo>
                    <a:pt x="8634857" y="7532129"/>
                  </a:lnTo>
                  <a:lnTo>
                    <a:pt x="9410497" y="7532129"/>
                  </a:lnTo>
                  <a:lnTo>
                    <a:pt x="9410497" y="7527912"/>
                  </a:lnTo>
                  <a:lnTo>
                    <a:pt x="8634857" y="7527912"/>
                  </a:lnTo>
                  <a:lnTo>
                    <a:pt x="8634857" y="6751853"/>
                  </a:lnTo>
                  <a:lnTo>
                    <a:pt x="9410497" y="6751853"/>
                  </a:lnTo>
                  <a:lnTo>
                    <a:pt x="9410497" y="6747637"/>
                  </a:lnTo>
                  <a:lnTo>
                    <a:pt x="8634857" y="6747637"/>
                  </a:lnTo>
                  <a:lnTo>
                    <a:pt x="8634857" y="5971578"/>
                  </a:lnTo>
                  <a:lnTo>
                    <a:pt x="9410497" y="5971578"/>
                  </a:lnTo>
                  <a:lnTo>
                    <a:pt x="9410497" y="5967361"/>
                  </a:lnTo>
                  <a:lnTo>
                    <a:pt x="8634857" y="5967361"/>
                  </a:lnTo>
                  <a:lnTo>
                    <a:pt x="8634857" y="5191303"/>
                  </a:lnTo>
                  <a:lnTo>
                    <a:pt x="9410497" y="5191303"/>
                  </a:lnTo>
                  <a:lnTo>
                    <a:pt x="9410497" y="5187086"/>
                  </a:lnTo>
                  <a:lnTo>
                    <a:pt x="8634857" y="5187086"/>
                  </a:lnTo>
                  <a:lnTo>
                    <a:pt x="8634857" y="4411027"/>
                  </a:lnTo>
                  <a:lnTo>
                    <a:pt x="9410497" y="4411027"/>
                  </a:lnTo>
                  <a:lnTo>
                    <a:pt x="9410497" y="4406811"/>
                  </a:lnTo>
                  <a:lnTo>
                    <a:pt x="8634857" y="4406811"/>
                  </a:lnTo>
                  <a:lnTo>
                    <a:pt x="8634857" y="3630752"/>
                  </a:lnTo>
                  <a:lnTo>
                    <a:pt x="9410497" y="3630752"/>
                  </a:lnTo>
                  <a:lnTo>
                    <a:pt x="9410497" y="3626535"/>
                  </a:lnTo>
                  <a:lnTo>
                    <a:pt x="8634857" y="3626535"/>
                  </a:lnTo>
                  <a:lnTo>
                    <a:pt x="8634857" y="2899384"/>
                  </a:lnTo>
                  <a:lnTo>
                    <a:pt x="9410497" y="2899384"/>
                  </a:lnTo>
                  <a:lnTo>
                    <a:pt x="9410497" y="2895168"/>
                  </a:lnTo>
                  <a:lnTo>
                    <a:pt x="8634857" y="2895168"/>
                  </a:lnTo>
                  <a:lnTo>
                    <a:pt x="8634857" y="2168004"/>
                  </a:lnTo>
                  <a:lnTo>
                    <a:pt x="9410497" y="2168004"/>
                  </a:lnTo>
                  <a:lnTo>
                    <a:pt x="9410497" y="2163788"/>
                  </a:lnTo>
                  <a:lnTo>
                    <a:pt x="8634857" y="2163788"/>
                  </a:lnTo>
                  <a:lnTo>
                    <a:pt x="8634857" y="1338834"/>
                  </a:lnTo>
                  <a:lnTo>
                    <a:pt x="9410497" y="1338834"/>
                  </a:lnTo>
                  <a:lnTo>
                    <a:pt x="9410497" y="1334617"/>
                  </a:lnTo>
                  <a:lnTo>
                    <a:pt x="8634857" y="1334617"/>
                  </a:lnTo>
                  <a:lnTo>
                    <a:pt x="8634857" y="560247"/>
                  </a:lnTo>
                  <a:lnTo>
                    <a:pt x="9410497" y="560247"/>
                  </a:lnTo>
                  <a:lnTo>
                    <a:pt x="9410497" y="556031"/>
                  </a:lnTo>
                  <a:lnTo>
                    <a:pt x="8634857" y="556031"/>
                  </a:lnTo>
                  <a:lnTo>
                    <a:pt x="8634857" y="0"/>
                  </a:lnTo>
                  <a:lnTo>
                    <a:pt x="8630641" y="0"/>
                  </a:lnTo>
                  <a:lnTo>
                    <a:pt x="8630641" y="9868306"/>
                  </a:lnTo>
                  <a:lnTo>
                    <a:pt x="7855432" y="9868306"/>
                  </a:lnTo>
                  <a:lnTo>
                    <a:pt x="7855432" y="9092667"/>
                  </a:lnTo>
                  <a:lnTo>
                    <a:pt x="8630641" y="9092667"/>
                  </a:lnTo>
                  <a:lnTo>
                    <a:pt x="8630641" y="9088463"/>
                  </a:lnTo>
                  <a:lnTo>
                    <a:pt x="7855432" y="9088463"/>
                  </a:lnTo>
                  <a:lnTo>
                    <a:pt x="7855432" y="8312404"/>
                  </a:lnTo>
                  <a:lnTo>
                    <a:pt x="8630641" y="8312404"/>
                  </a:lnTo>
                  <a:lnTo>
                    <a:pt x="8630641" y="8308187"/>
                  </a:lnTo>
                  <a:lnTo>
                    <a:pt x="7855432" y="8308187"/>
                  </a:lnTo>
                  <a:lnTo>
                    <a:pt x="7855432" y="7532129"/>
                  </a:lnTo>
                  <a:lnTo>
                    <a:pt x="8630641" y="7532129"/>
                  </a:lnTo>
                  <a:lnTo>
                    <a:pt x="8630641" y="7527912"/>
                  </a:lnTo>
                  <a:lnTo>
                    <a:pt x="7855432" y="7527912"/>
                  </a:lnTo>
                  <a:lnTo>
                    <a:pt x="7855432" y="6751853"/>
                  </a:lnTo>
                  <a:lnTo>
                    <a:pt x="8630641" y="6751853"/>
                  </a:lnTo>
                  <a:lnTo>
                    <a:pt x="8630641" y="6747637"/>
                  </a:lnTo>
                  <a:lnTo>
                    <a:pt x="7855432" y="6747637"/>
                  </a:lnTo>
                  <a:lnTo>
                    <a:pt x="7855432" y="5971578"/>
                  </a:lnTo>
                  <a:lnTo>
                    <a:pt x="8630641" y="5971578"/>
                  </a:lnTo>
                  <a:lnTo>
                    <a:pt x="8630641" y="5967361"/>
                  </a:lnTo>
                  <a:lnTo>
                    <a:pt x="7855432" y="5967361"/>
                  </a:lnTo>
                  <a:lnTo>
                    <a:pt x="7855432" y="5191303"/>
                  </a:lnTo>
                  <a:lnTo>
                    <a:pt x="8630641" y="5191303"/>
                  </a:lnTo>
                  <a:lnTo>
                    <a:pt x="8630641" y="5187086"/>
                  </a:lnTo>
                  <a:lnTo>
                    <a:pt x="7855432" y="5187086"/>
                  </a:lnTo>
                  <a:lnTo>
                    <a:pt x="7855432" y="4411027"/>
                  </a:lnTo>
                  <a:lnTo>
                    <a:pt x="8630641" y="4411027"/>
                  </a:lnTo>
                  <a:lnTo>
                    <a:pt x="8630641" y="4406811"/>
                  </a:lnTo>
                  <a:lnTo>
                    <a:pt x="7855432" y="4406811"/>
                  </a:lnTo>
                  <a:lnTo>
                    <a:pt x="7855432" y="3630752"/>
                  </a:lnTo>
                  <a:lnTo>
                    <a:pt x="8630641" y="3630752"/>
                  </a:lnTo>
                  <a:lnTo>
                    <a:pt x="8630641" y="3626535"/>
                  </a:lnTo>
                  <a:lnTo>
                    <a:pt x="7855432" y="3626535"/>
                  </a:lnTo>
                  <a:lnTo>
                    <a:pt x="7855432" y="2899384"/>
                  </a:lnTo>
                  <a:lnTo>
                    <a:pt x="8630641" y="2899384"/>
                  </a:lnTo>
                  <a:lnTo>
                    <a:pt x="8630641" y="2895168"/>
                  </a:lnTo>
                  <a:lnTo>
                    <a:pt x="7855432" y="2895168"/>
                  </a:lnTo>
                  <a:lnTo>
                    <a:pt x="7855432" y="2168004"/>
                  </a:lnTo>
                  <a:lnTo>
                    <a:pt x="8630641" y="2168004"/>
                  </a:lnTo>
                  <a:lnTo>
                    <a:pt x="8630641" y="2163788"/>
                  </a:lnTo>
                  <a:lnTo>
                    <a:pt x="7855432" y="2163788"/>
                  </a:lnTo>
                  <a:lnTo>
                    <a:pt x="7855432" y="1338834"/>
                  </a:lnTo>
                  <a:lnTo>
                    <a:pt x="8630641" y="1338834"/>
                  </a:lnTo>
                  <a:lnTo>
                    <a:pt x="8630641" y="1334617"/>
                  </a:lnTo>
                  <a:lnTo>
                    <a:pt x="7855432" y="1334617"/>
                  </a:lnTo>
                  <a:lnTo>
                    <a:pt x="7855432" y="560247"/>
                  </a:lnTo>
                  <a:lnTo>
                    <a:pt x="8630641" y="560247"/>
                  </a:lnTo>
                  <a:lnTo>
                    <a:pt x="8630641" y="556031"/>
                  </a:lnTo>
                  <a:lnTo>
                    <a:pt x="7855432" y="556031"/>
                  </a:lnTo>
                  <a:lnTo>
                    <a:pt x="7855432" y="0"/>
                  </a:lnTo>
                  <a:lnTo>
                    <a:pt x="7851216" y="0"/>
                  </a:lnTo>
                  <a:lnTo>
                    <a:pt x="7851216" y="9868306"/>
                  </a:lnTo>
                  <a:lnTo>
                    <a:pt x="7042696" y="9868306"/>
                  </a:lnTo>
                  <a:lnTo>
                    <a:pt x="7042696" y="9092667"/>
                  </a:lnTo>
                  <a:lnTo>
                    <a:pt x="7851216" y="9092667"/>
                  </a:lnTo>
                  <a:lnTo>
                    <a:pt x="7851216" y="9088463"/>
                  </a:lnTo>
                  <a:lnTo>
                    <a:pt x="7042696" y="9088463"/>
                  </a:lnTo>
                  <a:lnTo>
                    <a:pt x="7042696" y="8312404"/>
                  </a:lnTo>
                  <a:lnTo>
                    <a:pt x="7851216" y="8312404"/>
                  </a:lnTo>
                  <a:lnTo>
                    <a:pt x="7851216" y="8308187"/>
                  </a:lnTo>
                  <a:lnTo>
                    <a:pt x="7042696" y="8308187"/>
                  </a:lnTo>
                  <a:lnTo>
                    <a:pt x="7042696" y="7532129"/>
                  </a:lnTo>
                  <a:lnTo>
                    <a:pt x="7851216" y="7532129"/>
                  </a:lnTo>
                  <a:lnTo>
                    <a:pt x="7851216" y="7527912"/>
                  </a:lnTo>
                  <a:lnTo>
                    <a:pt x="7042696" y="7527912"/>
                  </a:lnTo>
                  <a:lnTo>
                    <a:pt x="7042696" y="6751853"/>
                  </a:lnTo>
                  <a:lnTo>
                    <a:pt x="7851216" y="6751853"/>
                  </a:lnTo>
                  <a:lnTo>
                    <a:pt x="7851216" y="6747637"/>
                  </a:lnTo>
                  <a:lnTo>
                    <a:pt x="7042696" y="6747637"/>
                  </a:lnTo>
                  <a:lnTo>
                    <a:pt x="7042696" y="5971578"/>
                  </a:lnTo>
                  <a:lnTo>
                    <a:pt x="7851216" y="5971578"/>
                  </a:lnTo>
                  <a:lnTo>
                    <a:pt x="7851216" y="5967361"/>
                  </a:lnTo>
                  <a:lnTo>
                    <a:pt x="7042696" y="5967361"/>
                  </a:lnTo>
                  <a:lnTo>
                    <a:pt x="7042696" y="5191303"/>
                  </a:lnTo>
                  <a:lnTo>
                    <a:pt x="7851216" y="5191303"/>
                  </a:lnTo>
                  <a:lnTo>
                    <a:pt x="7851216" y="5187086"/>
                  </a:lnTo>
                  <a:lnTo>
                    <a:pt x="7042696" y="5187086"/>
                  </a:lnTo>
                  <a:lnTo>
                    <a:pt x="7042696" y="4411027"/>
                  </a:lnTo>
                  <a:lnTo>
                    <a:pt x="7851216" y="4411027"/>
                  </a:lnTo>
                  <a:lnTo>
                    <a:pt x="7851216" y="4406811"/>
                  </a:lnTo>
                  <a:lnTo>
                    <a:pt x="7042696" y="4406811"/>
                  </a:lnTo>
                  <a:lnTo>
                    <a:pt x="7042696" y="3630752"/>
                  </a:lnTo>
                  <a:lnTo>
                    <a:pt x="7851216" y="3630752"/>
                  </a:lnTo>
                  <a:lnTo>
                    <a:pt x="7851216" y="3626535"/>
                  </a:lnTo>
                  <a:lnTo>
                    <a:pt x="7042696" y="3626535"/>
                  </a:lnTo>
                  <a:lnTo>
                    <a:pt x="7042696" y="2899384"/>
                  </a:lnTo>
                  <a:lnTo>
                    <a:pt x="7851216" y="2899384"/>
                  </a:lnTo>
                  <a:lnTo>
                    <a:pt x="7851216" y="2895168"/>
                  </a:lnTo>
                  <a:lnTo>
                    <a:pt x="7042696" y="2895168"/>
                  </a:lnTo>
                  <a:lnTo>
                    <a:pt x="7042696" y="2168004"/>
                  </a:lnTo>
                  <a:lnTo>
                    <a:pt x="7851216" y="2168004"/>
                  </a:lnTo>
                  <a:lnTo>
                    <a:pt x="7851216" y="2163788"/>
                  </a:lnTo>
                  <a:lnTo>
                    <a:pt x="7042696" y="2163788"/>
                  </a:lnTo>
                  <a:lnTo>
                    <a:pt x="7042696" y="1338834"/>
                  </a:lnTo>
                  <a:lnTo>
                    <a:pt x="7851216" y="1338834"/>
                  </a:lnTo>
                  <a:lnTo>
                    <a:pt x="7851216" y="1334617"/>
                  </a:lnTo>
                  <a:lnTo>
                    <a:pt x="7042696" y="1334617"/>
                  </a:lnTo>
                  <a:lnTo>
                    <a:pt x="7042696" y="560247"/>
                  </a:lnTo>
                  <a:lnTo>
                    <a:pt x="7851216" y="560247"/>
                  </a:lnTo>
                  <a:lnTo>
                    <a:pt x="7851216" y="556031"/>
                  </a:lnTo>
                  <a:lnTo>
                    <a:pt x="7042696" y="556031"/>
                  </a:lnTo>
                  <a:lnTo>
                    <a:pt x="7042696" y="0"/>
                  </a:lnTo>
                  <a:lnTo>
                    <a:pt x="7038480" y="0"/>
                  </a:lnTo>
                  <a:lnTo>
                    <a:pt x="7038480" y="9868306"/>
                  </a:lnTo>
                  <a:lnTo>
                    <a:pt x="6271272" y="9868306"/>
                  </a:lnTo>
                  <a:lnTo>
                    <a:pt x="6271272" y="9092667"/>
                  </a:lnTo>
                  <a:lnTo>
                    <a:pt x="7038480" y="9092667"/>
                  </a:lnTo>
                  <a:lnTo>
                    <a:pt x="7038480" y="9088463"/>
                  </a:lnTo>
                  <a:lnTo>
                    <a:pt x="6271272" y="9088463"/>
                  </a:lnTo>
                  <a:lnTo>
                    <a:pt x="6271272" y="8312404"/>
                  </a:lnTo>
                  <a:lnTo>
                    <a:pt x="7038480" y="8312404"/>
                  </a:lnTo>
                  <a:lnTo>
                    <a:pt x="7038480" y="8308187"/>
                  </a:lnTo>
                  <a:lnTo>
                    <a:pt x="6271272" y="8308187"/>
                  </a:lnTo>
                  <a:lnTo>
                    <a:pt x="6271272" y="7532129"/>
                  </a:lnTo>
                  <a:lnTo>
                    <a:pt x="7038480" y="7532129"/>
                  </a:lnTo>
                  <a:lnTo>
                    <a:pt x="7038480" y="7527912"/>
                  </a:lnTo>
                  <a:lnTo>
                    <a:pt x="6271272" y="7527912"/>
                  </a:lnTo>
                  <a:lnTo>
                    <a:pt x="6271272" y="6751853"/>
                  </a:lnTo>
                  <a:lnTo>
                    <a:pt x="7038480" y="6751853"/>
                  </a:lnTo>
                  <a:lnTo>
                    <a:pt x="7038480" y="6747637"/>
                  </a:lnTo>
                  <a:lnTo>
                    <a:pt x="6271272" y="6747637"/>
                  </a:lnTo>
                  <a:lnTo>
                    <a:pt x="6271272" y="5971578"/>
                  </a:lnTo>
                  <a:lnTo>
                    <a:pt x="7038480" y="5971578"/>
                  </a:lnTo>
                  <a:lnTo>
                    <a:pt x="7038480" y="5967361"/>
                  </a:lnTo>
                  <a:lnTo>
                    <a:pt x="6271272" y="5967361"/>
                  </a:lnTo>
                  <a:lnTo>
                    <a:pt x="6271272" y="5191303"/>
                  </a:lnTo>
                  <a:lnTo>
                    <a:pt x="7038480" y="5191303"/>
                  </a:lnTo>
                  <a:lnTo>
                    <a:pt x="7038480" y="5187086"/>
                  </a:lnTo>
                  <a:lnTo>
                    <a:pt x="6271272" y="5187086"/>
                  </a:lnTo>
                  <a:lnTo>
                    <a:pt x="6271272" y="4411027"/>
                  </a:lnTo>
                  <a:lnTo>
                    <a:pt x="7038480" y="4411027"/>
                  </a:lnTo>
                  <a:lnTo>
                    <a:pt x="7038480" y="4406811"/>
                  </a:lnTo>
                  <a:lnTo>
                    <a:pt x="6271272" y="4406811"/>
                  </a:lnTo>
                  <a:lnTo>
                    <a:pt x="6271272" y="3630752"/>
                  </a:lnTo>
                  <a:lnTo>
                    <a:pt x="7038480" y="3630752"/>
                  </a:lnTo>
                  <a:lnTo>
                    <a:pt x="7038480" y="3626535"/>
                  </a:lnTo>
                  <a:lnTo>
                    <a:pt x="6271272" y="3626535"/>
                  </a:lnTo>
                  <a:lnTo>
                    <a:pt x="6271272" y="2899384"/>
                  </a:lnTo>
                  <a:lnTo>
                    <a:pt x="7038480" y="2899384"/>
                  </a:lnTo>
                  <a:lnTo>
                    <a:pt x="7038480" y="2895168"/>
                  </a:lnTo>
                  <a:lnTo>
                    <a:pt x="6271272" y="2895168"/>
                  </a:lnTo>
                  <a:lnTo>
                    <a:pt x="6271272" y="2168004"/>
                  </a:lnTo>
                  <a:lnTo>
                    <a:pt x="7038480" y="2168004"/>
                  </a:lnTo>
                  <a:lnTo>
                    <a:pt x="7038480" y="2163788"/>
                  </a:lnTo>
                  <a:lnTo>
                    <a:pt x="6271272" y="2163788"/>
                  </a:lnTo>
                  <a:lnTo>
                    <a:pt x="6271272" y="1338834"/>
                  </a:lnTo>
                  <a:lnTo>
                    <a:pt x="7038480" y="1338834"/>
                  </a:lnTo>
                  <a:lnTo>
                    <a:pt x="7038480" y="1334617"/>
                  </a:lnTo>
                  <a:lnTo>
                    <a:pt x="6271272" y="1334617"/>
                  </a:lnTo>
                  <a:lnTo>
                    <a:pt x="6271272" y="560247"/>
                  </a:lnTo>
                  <a:lnTo>
                    <a:pt x="7038480" y="560247"/>
                  </a:lnTo>
                  <a:lnTo>
                    <a:pt x="7038480" y="556031"/>
                  </a:lnTo>
                  <a:lnTo>
                    <a:pt x="6271272" y="556031"/>
                  </a:lnTo>
                  <a:lnTo>
                    <a:pt x="6271272" y="0"/>
                  </a:lnTo>
                  <a:lnTo>
                    <a:pt x="6267056" y="0"/>
                  </a:lnTo>
                  <a:lnTo>
                    <a:pt x="6267056" y="9868306"/>
                  </a:lnTo>
                  <a:lnTo>
                    <a:pt x="5499849" y="9868306"/>
                  </a:lnTo>
                  <a:lnTo>
                    <a:pt x="5499849" y="9092667"/>
                  </a:lnTo>
                  <a:lnTo>
                    <a:pt x="6267056" y="9092667"/>
                  </a:lnTo>
                  <a:lnTo>
                    <a:pt x="6267056" y="9088463"/>
                  </a:lnTo>
                  <a:lnTo>
                    <a:pt x="5499849" y="9088463"/>
                  </a:lnTo>
                  <a:lnTo>
                    <a:pt x="5499849" y="8312404"/>
                  </a:lnTo>
                  <a:lnTo>
                    <a:pt x="6267056" y="8312404"/>
                  </a:lnTo>
                  <a:lnTo>
                    <a:pt x="6267056" y="8308187"/>
                  </a:lnTo>
                  <a:lnTo>
                    <a:pt x="5499849" y="8308187"/>
                  </a:lnTo>
                  <a:lnTo>
                    <a:pt x="5499849" y="7532129"/>
                  </a:lnTo>
                  <a:lnTo>
                    <a:pt x="6267056" y="7532129"/>
                  </a:lnTo>
                  <a:lnTo>
                    <a:pt x="6267056" y="7527912"/>
                  </a:lnTo>
                  <a:lnTo>
                    <a:pt x="5499849" y="7527912"/>
                  </a:lnTo>
                  <a:lnTo>
                    <a:pt x="5499849" y="6751853"/>
                  </a:lnTo>
                  <a:lnTo>
                    <a:pt x="6267056" y="6751853"/>
                  </a:lnTo>
                  <a:lnTo>
                    <a:pt x="6267056" y="6747637"/>
                  </a:lnTo>
                  <a:lnTo>
                    <a:pt x="5499849" y="6747637"/>
                  </a:lnTo>
                  <a:lnTo>
                    <a:pt x="5499849" y="5971578"/>
                  </a:lnTo>
                  <a:lnTo>
                    <a:pt x="6267056" y="5971578"/>
                  </a:lnTo>
                  <a:lnTo>
                    <a:pt x="6267056" y="5967361"/>
                  </a:lnTo>
                  <a:lnTo>
                    <a:pt x="5499849" y="5967361"/>
                  </a:lnTo>
                  <a:lnTo>
                    <a:pt x="5499849" y="5191303"/>
                  </a:lnTo>
                  <a:lnTo>
                    <a:pt x="6267056" y="5191303"/>
                  </a:lnTo>
                  <a:lnTo>
                    <a:pt x="6267056" y="5187086"/>
                  </a:lnTo>
                  <a:lnTo>
                    <a:pt x="5499849" y="5187086"/>
                  </a:lnTo>
                  <a:lnTo>
                    <a:pt x="5499849" y="4411027"/>
                  </a:lnTo>
                  <a:lnTo>
                    <a:pt x="6267056" y="4411027"/>
                  </a:lnTo>
                  <a:lnTo>
                    <a:pt x="6267056" y="4406811"/>
                  </a:lnTo>
                  <a:lnTo>
                    <a:pt x="5499849" y="4406811"/>
                  </a:lnTo>
                  <a:lnTo>
                    <a:pt x="5499849" y="3630752"/>
                  </a:lnTo>
                  <a:lnTo>
                    <a:pt x="6267056" y="3630752"/>
                  </a:lnTo>
                  <a:lnTo>
                    <a:pt x="6267056" y="3626535"/>
                  </a:lnTo>
                  <a:lnTo>
                    <a:pt x="5499849" y="3626535"/>
                  </a:lnTo>
                  <a:lnTo>
                    <a:pt x="5499849" y="2899384"/>
                  </a:lnTo>
                  <a:lnTo>
                    <a:pt x="6267056" y="2899384"/>
                  </a:lnTo>
                  <a:lnTo>
                    <a:pt x="6267056" y="2895168"/>
                  </a:lnTo>
                  <a:lnTo>
                    <a:pt x="5499849" y="2895168"/>
                  </a:lnTo>
                  <a:lnTo>
                    <a:pt x="5499849" y="2168004"/>
                  </a:lnTo>
                  <a:lnTo>
                    <a:pt x="6267056" y="2168004"/>
                  </a:lnTo>
                  <a:lnTo>
                    <a:pt x="6267056" y="2163788"/>
                  </a:lnTo>
                  <a:lnTo>
                    <a:pt x="5499849" y="2163788"/>
                  </a:lnTo>
                  <a:lnTo>
                    <a:pt x="5499849" y="1338834"/>
                  </a:lnTo>
                  <a:lnTo>
                    <a:pt x="6267056" y="1338834"/>
                  </a:lnTo>
                  <a:lnTo>
                    <a:pt x="6267056" y="1334617"/>
                  </a:lnTo>
                  <a:lnTo>
                    <a:pt x="5499849" y="1334617"/>
                  </a:lnTo>
                  <a:lnTo>
                    <a:pt x="5499849" y="560247"/>
                  </a:lnTo>
                  <a:lnTo>
                    <a:pt x="6267056" y="560247"/>
                  </a:lnTo>
                  <a:lnTo>
                    <a:pt x="6267056" y="556031"/>
                  </a:lnTo>
                  <a:lnTo>
                    <a:pt x="5499849" y="556031"/>
                  </a:lnTo>
                  <a:lnTo>
                    <a:pt x="5499849" y="0"/>
                  </a:lnTo>
                  <a:lnTo>
                    <a:pt x="5495633" y="0"/>
                  </a:lnTo>
                  <a:lnTo>
                    <a:pt x="5495633" y="9868306"/>
                  </a:lnTo>
                  <a:lnTo>
                    <a:pt x="4728426" y="9868306"/>
                  </a:lnTo>
                  <a:lnTo>
                    <a:pt x="4728426" y="9092667"/>
                  </a:lnTo>
                  <a:lnTo>
                    <a:pt x="5495633" y="9092667"/>
                  </a:lnTo>
                  <a:lnTo>
                    <a:pt x="5495633" y="9088463"/>
                  </a:lnTo>
                  <a:lnTo>
                    <a:pt x="4728426" y="9088463"/>
                  </a:lnTo>
                  <a:lnTo>
                    <a:pt x="4728426" y="8312404"/>
                  </a:lnTo>
                  <a:lnTo>
                    <a:pt x="5495633" y="8312404"/>
                  </a:lnTo>
                  <a:lnTo>
                    <a:pt x="5495633" y="8308187"/>
                  </a:lnTo>
                  <a:lnTo>
                    <a:pt x="4728426" y="8308187"/>
                  </a:lnTo>
                  <a:lnTo>
                    <a:pt x="4728426" y="7532129"/>
                  </a:lnTo>
                  <a:lnTo>
                    <a:pt x="5495633" y="7532129"/>
                  </a:lnTo>
                  <a:lnTo>
                    <a:pt x="5495633" y="7527912"/>
                  </a:lnTo>
                  <a:lnTo>
                    <a:pt x="4728426" y="7527912"/>
                  </a:lnTo>
                  <a:lnTo>
                    <a:pt x="4728426" y="6751853"/>
                  </a:lnTo>
                  <a:lnTo>
                    <a:pt x="5495633" y="6751853"/>
                  </a:lnTo>
                  <a:lnTo>
                    <a:pt x="5495633" y="6747637"/>
                  </a:lnTo>
                  <a:lnTo>
                    <a:pt x="4728426" y="6747637"/>
                  </a:lnTo>
                  <a:lnTo>
                    <a:pt x="4728426" y="5971578"/>
                  </a:lnTo>
                  <a:lnTo>
                    <a:pt x="5495633" y="5971578"/>
                  </a:lnTo>
                  <a:lnTo>
                    <a:pt x="5495633" y="5967361"/>
                  </a:lnTo>
                  <a:lnTo>
                    <a:pt x="4728426" y="5967361"/>
                  </a:lnTo>
                  <a:lnTo>
                    <a:pt x="4728426" y="5191303"/>
                  </a:lnTo>
                  <a:lnTo>
                    <a:pt x="5495633" y="5191303"/>
                  </a:lnTo>
                  <a:lnTo>
                    <a:pt x="5495633" y="5187086"/>
                  </a:lnTo>
                  <a:lnTo>
                    <a:pt x="4728426" y="5187086"/>
                  </a:lnTo>
                  <a:lnTo>
                    <a:pt x="4728426" y="4411027"/>
                  </a:lnTo>
                  <a:lnTo>
                    <a:pt x="5495633" y="4411027"/>
                  </a:lnTo>
                  <a:lnTo>
                    <a:pt x="5495633" y="4406811"/>
                  </a:lnTo>
                  <a:lnTo>
                    <a:pt x="4728426" y="4406811"/>
                  </a:lnTo>
                  <a:lnTo>
                    <a:pt x="4728426" y="3630752"/>
                  </a:lnTo>
                  <a:lnTo>
                    <a:pt x="5495633" y="3630752"/>
                  </a:lnTo>
                  <a:lnTo>
                    <a:pt x="5495633" y="3626535"/>
                  </a:lnTo>
                  <a:lnTo>
                    <a:pt x="4728426" y="3626535"/>
                  </a:lnTo>
                  <a:lnTo>
                    <a:pt x="4728426" y="2899384"/>
                  </a:lnTo>
                  <a:lnTo>
                    <a:pt x="5495633" y="2899384"/>
                  </a:lnTo>
                  <a:lnTo>
                    <a:pt x="5495633" y="2895168"/>
                  </a:lnTo>
                  <a:lnTo>
                    <a:pt x="4728426" y="2895168"/>
                  </a:lnTo>
                  <a:lnTo>
                    <a:pt x="4728426" y="2168004"/>
                  </a:lnTo>
                  <a:lnTo>
                    <a:pt x="5495633" y="2168004"/>
                  </a:lnTo>
                  <a:lnTo>
                    <a:pt x="5495633" y="2163788"/>
                  </a:lnTo>
                  <a:lnTo>
                    <a:pt x="4728426" y="2163788"/>
                  </a:lnTo>
                  <a:lnTo>
                    <a:pt x="4728426" y="1338834"/>
                  </a:lnTo>
                  <a:lnTo>
                    <a:pt x="5495633" y="1338834"/>
                  </a:lnTo>
                  <a:lnTo>
                    <a:pt x="5495633" y="1334617"/>
                  </a:lnTo>
                  <a:lnTo>
                    <a:pt x="4728426" y="1334617"/>
                  </a:lnTo>
                  <a:lnTo>
                    <a:pt x="4728426" y="560247"/>
                  </a:lnTo>
                  <a:lnTo>
                    <a:pt x="5495633" y="560247"/>
                  </a:lnTo>
                  <a:lnTo>
                    <a:pt x="5495633" y="556031"/>
                  </a:lnTo>
                  <a:lnTo>
                    <a:pt x="4728426" y="556031"/>
                  </a:lnTo>
                  <a:lnTo>
                    <a:pt x="4728426" y="0"/>
                  </a:lnTo>
                  <a:lnTo>
                    <a:pt x="4724209" y="0"/>
                  </a:lnTo>
                  <a:lnTo>
                    <a:pt x="4724209" y="9868306"/>
                  </a:lnTo>
                  <a:lnTo>
                    <a:pt x="3948582" y="9868306"/>
                  </a:lnTo>
                  <a:lnTo>
                    <a:pt x="3948582" y="9092667"/>
                  </a:lnTo>
                  <a:lnTo>
                    <a:pt x="4724209" y="9092667"/>
                  </a:lnTo>
                  <a:lnTo>
                    <a:pt x="4724209" y="9088463"/>
                  </a:lnTo>
                  <a:lnTo>
                    <a:pt x="3948582" y="9088463"/>
                  </a:lnTo>
                  <a:lnTo>
                    <a:pt x="3948582" y="8312404"/>
                  </a:lnTo>
                  <a:lnTo>
                    <a:pt x="4724209" y="8312404"/>
                  </a:lnTo>
                  <a:lnTo>
                    <a:pt x="4724209" y="8308187"/>
                  </a:lnTo>
                  <a:lnTo>
                    <a:pt x="3948582" y="8308187"/>
                  </a:lnTo>
                  <a:lnTo>
                    <a:pt x="3948582" y="7532129"/>
                  </a:lnTo>
                  <a:lnTo>
                    <a:pt x="4724209" y="7532129"/>
                  </a:lnTo>
                  <a:lnTo>
                    <a:pt x="4724209" y="7527912"/>
                  </a:lnTo>
                  <a:lnTo>
                    <a:pt x="3948582" y="7527912"/>
                  </a:lnTo>
                  <a:lnTo>
                    <a:pt x="3948582" y="6751853"/>
                  </a:lnTo>
                  <a:lnTo>
                    <a:pt x="4724209" y="6751853"/>
                  </a:lnTo>
                  <a:lnTo>
                    <a:pt x="4724209" y="6747637"/>
                  </a:lnTo>
                  <a:lnTo>
                    <a:pt x="3948582" y="6747637"/>
                  </a:lnTo>
                  <a:lnTo>
                    <a:pt x="3948582" y="5971578"/>
                  </a:lnTo>
                  <a:lnTo>
                    <a:pt x="4724209" y="5971578"/>
                  </a:lnTo>
                  <a:lnTo>
                    <a:pt x="4724209" y="5967361"/>
                  </a:lnTo>
                  <a:lnTo>
                    <a:pt x="3948582" y="5967361"/>
                  </a:lnTo>
                  <a:lnTo>
                    <a:pt x="3948582" y="5191303"/>
                  </a:lnTo>
                  <a:lnTo>
                    <a:pt x="4724209" y="5191303"/>
                  </a:lnTo>
                  <a:lnTo>
                    <a:pt x="4724209" y="5187086"/>
                  </a:lnTo>
                  <a:lnTo>
                    <a:pt x="3948582" y="5187086"/>
                  </a:lnTo>
                  <a:lnTo>
                    <a:pt x="3948582" y="4411027"/>
                  </a:lnTo>
                  <a:lnTo>
                    <a:pt x="4724209" y="4411027"/>
                  </a:lnTo>
                  <a:lnTo>
                    <a:pt x="4724209" y="4406811"/>
                  </a:lnTo>
                  <a:lnTo>
                    <a:pt x="3948582" y="4406811"/>
                  </a:lnTo>
                  <a:lnTo>
                    <a:pt x="3948582" y="3630752"/>
                  </a:lnTo>
                  <a:lnTo>
                    <a:pt x="4724209" y="3630752"/>
                  </a:lnTo>
                  <a:lnTo>
                    <a:pt x="4724209" y="3626535"/>
                  </a:lnTo>
                  <a:lnTo>
                    <a:pt x="3948582" y="3626535"/>
                  </a:lnTo>
                  <a:lnTo>
                    <a:pt x="3948582" y="2899384"/>
                  </a:lnTo>
                  <a:lnTo>
                    <a:pt x="4724209" y="2899384"/>
                  </a:lnTo>
                  <a:lnTo>
                    <a:pt x="4724209" y="2895168"/>
                  </a:lnTo>
                  <a:lnTo>
                    <a:pt x="3948582" y="2895168"/>
                  </a:lnTo>
                  <a:lnTo>
                    <a:pt x="3948582" y="2168004"/>
                  </a:lnTo>
                  <a:lnTo>
                    <a:pt x="4724209" y="2168004"/>
                  </a:lnTo>
                  <a:lnTo>
                    <a:pt x="4724209" y="2163788"/>
                  </a:lnTo>
                  <a:lnTo>
                    <a:pt x="3948582" y="2163788"/>
                  </a:lnTo>
                  <a:lnTo>
                    <a:pt x="3948582" y="1338834"/>
                  </a:lnTo>
                  <a:lnTo>
                    <a:pt x="4724209" y="1338834"/>
                  </a:lnTo>
                  <a:lnTo>
                    <a:pt x="4724209" y="1334617"/>
                  </a:lnTo>
                  <a:lnTo>
                    <a:pt x="3948582" y="1334617"/>
                  </a:lnTo>
                  <a:lnTo>
                    <a:pt x="3948582" y="560247"/>
                  </a:lnTo>
                  <a:lnTo>
                    <a:pt x="4724209" y="560247"/>
                  </a:lnTo>
                  <a:lnTo>
                    <a:pt x="4724209" y="556031"/>
                  </a:lnTo>
                  <a:lnTo>
                    <a:pt x="3948582" y="556031"/>
                  </a:lnTo>
                  <a:lnTo>
                    <a:pt x="3948582" y="0"/>
                  </a:lnTo>
                  <a:lnTo>
                    <a:pt x="3944366" y="0"/>
                  </a:lnTo>
                  <a:lnTo>
                    <a:pt x="3944366" y="9868306"/>
                  </a:lnTo>
                  <a:lnTo>
                    <a:pt x="3168726" y="9868306"/>
                  </a:lnTo>
                  <a:lnTo>
                    <a:pt x="3168726" y="9092667"/>
                  </a:lnTo>
                  <a:lnTo>
                    <a:pt x="3944366" y="9092667"/>
                  </a:lnTo>
                  <a:lnTo>
                    <a:pt x="3944366" y="9088463"/>
                  </a:lnTo>
                  <a:lnTo>
                    <a:pt x="3168726" y="9088463"/>
                  </a:lnTo>
                  <a:lnTo>
                    <a:pt x="3168726" y="8312404"/>
                  </a:lnTo>
                  <a:lnTo>
                    <a:pt x="3944366" y="8312404"/>
                  </a:lnTo>
                  <a:lnTo>
                    <a:pt x="3944366" y="8308187"/>
                  </a:lnTo>
                  <a:lnTo>
                    <a:pt x="3168726" y="8308187"/>
                  </a:lnTo>
                  <a:lnTo>
                    <a:pt x="3168726" y="7532129"/>
                  </a:lnTo>
                  <a:lnTo>
                    <a:pt x="3944366" y="7532129"/>
                  </a:lnTo>
                  <a:lnTo>
                    <a:pt x="3944366" y="7527912"/>
                  </a:lnTo>
                  <a:lnTo>
                    <a:pt x="3168726" y="7527912"/>
                  </a:lnTo>
                  <a:lnTo>
                    <a:pt x="3168726" y="6751853"/>
                  </a:lnTo>
                  <a:lnTo>
                    <a:pt x="3944366" y="6751853"/>
                  </a:lnTo>
                  <a:lnTo>
                    <a:pt x="3944366" y="6747637"/>
                  </a:lnTo>
                  <a:lnTo>
                    <a:pt x="3168726" y="6747637"/>
                  </a:lnTo>
                  <a:lnTo>
                    <a:pt x="3168726" y="5971578"/>
                  </a:lnTo>
                  <a:lnTo>
                    <a:pt x="3944366" y="5971578"/>
                  </a:lnTo>
                  <a:lnTo>
                    <a:pt x="3944366" y="5967361"/>
                  </a:lnTo>
                  <a:lnTo>
                    <a:pt x="3168726" y="5967361"/>
                  </a:lnTo>
                  <a:lnTo>
                    <a:pt x="3168726" y="5191303"/>
                  </a:lnTo>
                  <a:lnTo>
                    <a:pt x="3944366" y="5191303"/>
                  </a:lnTo>
                  <a:lnTo>
                    <a:pt x="3944366" y="5187086"/>
                  </a:lnTo>
                  <a:lnTo>
                    <a:pt x="3168726" y="5187086"/>
                  </a:lnTo>
                  <a:lnTo>
                    <a:pt x="3168726" y="4411027"/>
                  </a:lnTo>
                  <a:lnTo>
                    <a:pt x="3944366" y="4411027"/>
                  </a:lnTo>
                  <a:lnTo>
                    <a:pt x="3944366" y="4406811"/>
                  </a:lnTo>
                  <a:lnTo>
                    <a:pt x="3168726" y="4406811"/>
                  </a:lnTo>
                  <a:lnTo>
                    <a:pt x="3168726" y="3630752"/>
                  </a:lnTo>
                  <a:lnTo>
                    <a:pt x="3944366" y="3630752"/>
                  </a:lnTo>
                  <a:lnTo>
                    <a:pt x="3944366" y="3626535"/>
                  </a:lnTo>
                  <a:lnTo>
                    <a:pt x="3168726" y="3626535"/>
                  </a:lnTo>
                  <a:lnTo>
                    <a:pt x="3168726" y="2899384"/>
                  </a:lnTo>
                  <a:lnTo>
                    <a:pt x="3944366" y="2899384"/>
                  </a:lnTo>
                  <a:lnTo>
                    <a:pt x="3944366" y="2895168"/>
                  </a:lnTo>
                  <a:lnTo>
                    <a:pt x="3168726" y="2895168"/>
                  </a:lnTo>
                  <a:lnTo>
                    <a:pt x="3168726" y="2168004"/>
                  </a:lnTo>
                  <a:lnTo>
                    <a:pt x="3944366" y="2168004"/>
                  </a:lnTo>
                  <a:lnTo>
                    <a:pt x="3944366" y="2163788"/>
                  </a:lnTo>
                  <a:lnTo>
                    <a:pt x="3168726" y="2163788"/>
                  </a:lnTo>
                  <a:lnTo>
                    <a:pt x="3168726" y="1338834"/>
                  </a:lnTo>
                  <a:lnTo>
                    <a:pt x="3944366" y="1338834"/>
                  </a:lnTo>
                  <a:lnTo>
                    <a:pt x="3944366" y="1334617"/>
                  </a:lnTo>
                  <a:lnTo>
                    <a:pt x="3168726" y="1334617"/>
                  </a:lnTo>
                  <a:lnTo>
                    <a:pt x="3168726" y="560247"/>
                  </a:lnTo>
                  <a:lnTo>
                    <a:pt x="3944366" y="560247"/>
                  </a:lnTo>
                  <a:lnTo>
                    <a:pt x="3944366" y="556031"/>
                  </a:lnTo>
                  <a:lnTo>
                    <a:pt x="3168726" y="556031"/>
                  </a:lnTo>
                  <a:lnTo>
                    <a:pt x="3168726" y="0"/>
                  </a:lnTo>
                  <a:lnTo>
                    <a:pt x="3164509" y="0"/>
                  </a:lnTo>
                  <a:lnTo>
                    <a:pt x="3164509" y="9868306"/>
                  </a:lnTo>
                  <a:lnTo>
                    <a:pt x="2356408" y="9868306"/>
                  </a:lnTo>
                  <a:lnTo>
                    <a:pt x="2356408" y="9092667"/>
                  </a:lnTo>
                  <a:lnTo>
                    <a:pt x="3164509" y="9092667"/>
                  </a:lnTo>
                  <a:lnTo>
                    <a:pt x="3164509" y="9088463"/>
                  </a:lnTo>
                  <a:lnTo>
                    <a:pt x="2356408" y="9088463"/>
                  </a:lnTo>
                  <a:lnTo>
                    <a:pt x="2356408" y="8312404"/>
                  </a:lnTo>
                  <a:lnTo>
                    <a:pt x="3164509" y="8312404"/>
                  </a:lnTo>
                  <a:lnTo>
                    <a:pt x="3164509" y="8308187"/>
                  </a:lnTo>
                  <a:lnTo>
                    <a:pt x="2356408" y="8308187"/>
                  </a:lnTo>
                  <a:lnTo>
                    <a:pt x="2356408" y="7532129"/>
                  </a:lnTo>
                  <a:lnTo>
                    <a:pt x="3164509" y="7532129"/>
                  </a:lnTo>
                  <a:lnTo>
                    <a:pt x="3164509" y="7527912"/>
                  </a:lnTo>
                  <a:lnTo>
                    <a:pt x="2356408" y="7527912"/>
                  </a:lnTo>
                  <a:lnTo>
                    <a:pt x="2356408" y="6751853"/>
                  </a:lnTo>
                  <a:lnTo>
                    <a:pt x="3164509" y="6751853"/>
                  </a:lnTo>
                  <a:lnTo>
                    <a:pt x="3164509" y="6747637"/>
                  </a:lnTo>
                  <a:lnTo>
                    <a:pt x="2356408" y="6747637"/>
                  </a:lnTo>
                  <a:lnTo>
                    <a:pt x="2356408" y="5971578"/>
                  </a:lnTo>
                  <a:lnTo>
                    <a:pt x="3164509" y="5971578"/>
                  </a:lnTo>
                  <a:lnTo>
                    <a:pt x="3164509" y="5967361"/>
                  </a:lnTo>
                  <a:lnTo>
                    <a:pt x="2356408" y="5967361"/>
                  </a:lnTo>
                  <a:lnTo>
                    <a:pt x="2356408" y="5191303"/>
                  </a:lnTo>
                  <a:lnTo>
                    <a:pt x="3164509" y="5191303"/>
                  </a:lnTo>
                  <a:lnTo>
                    <a:pt x="3164509" y="5187086"/>
                  </a:lnTo>
                  <a:lnTo>
                    <a:pt x="2356408" y="5187086"/>
                  </a:lnTo>
                  <a:lnTo>
                    <a:pt x="2356408" y="4411027"/>
                  </a:lnTo>
                  <a:lnTo>
                    <a:pt x="3164509" y="4411027"/>
                  </a:lnTo>
                  <a:lnTo>
                    <a:pt x="3164509" y="4406811"/>
                  </a:lnTo>
                  <a:lnTo>
                    <a:pt x="2356408" y="4406811"/>
                  </a:lnTo>
                  <a:lnTo>
                    <a:pt x="2356408" y="3630752"/>
                  </a:lnTo>
                  <a:lnTo>
                    <a:pt x="3164509" y="3630752"/>
                  </a:lnTo>
                  <a:lnTo>
                    <a:pt x="3164509" y="3626535"/>
                  </a:lnTo>
                  <a:lnTo>
                    <a:pt x="2356408" y="3626535"/>
                  </a:lnTo>
                  <a:lnTo>
                    <a:pt x="2356408" y="2899384"/>
                  </a:lnTo>
                  <a:lnTo>
                    <a:pt x="3164509" y="2899384"/>
                  </a:lnTo>
                  <a:lnTo>
                    <a:pt x="3164509" y="2895168"/>
                  </a:lnTo>
                  <a:lnTo>
                    <a:pt x="2356408" y="2895168"/>
                  </a:lnTo>
                  <a:lnTo>
                    <a:pt x="2356408" y="2168004"/>
                  </a:lnTo>
                  <a:lnTo>
                    <a:pt x="3164509" y="2168004"/>
                  </a:lnTo>
                  <a:lnTo>
                    <a:pt x="3164509" y="2163788"/>
                  </a:lnTo>
                  <a:lnTo>
                    <a:pt x="2356408" y="2163788"/>
                  </a:lnTo>
                  <a:lnTo>
                    <a:pt x="2356408" y="1338834"/>
                  </a:lnTo>
                  <a:lnTo>
                    <a:pt x="3164509" y="1338834"/>
                  </a:lnTo>
                  <a:lnTo>
                    <a:pt x="3164509" y="1334617"/>
                  </a:lnTo>
                  <a:lnTo>
                    <a:pt x="2356408" y="1334617"/>
                  </a:lnTo>
                  <a:lnTo>
                    <a:pt x="2356408" y="560247"/>
                  </a:lnTo>
                  <a:lnTo>
                    <a:pt x="3164509" y="560247"/>
                  </a:lnTo>
                  <a:lnTo>
                    <a:pt x="3164509" y="556031"/>
                  </a:lnTo>
                  <a:lnTo>
                    <a:pt x="2356408" y="556031"/>
                  </a:lnTo>
                  <a:lnTo>
                    <a:pt x="2356408" y="0"/>
                  </a:lnTo>
                  <a:lnTo>
                    <a:pt x="2352205" y="0"/>
                  </a:lnTo>
                  <a:lnTo>
                    <a:pt x="2352205" y="9868306"/>
                  </a:lnTo>
                  <a:lnTo>
                    <a:pt x="1584998" y="9868306"/>
                  </a:lnTo>
                  <a:lnTo>
                    <a:pt x="1584998" y="9092667"/>
                  </a:lnTo>
                  <a:lnTo>
                    <a:pt x="2352205" y="9092667"/>
                  </a:lnTo>
                  <a:lnTo>
                    <a:pt x="2352205" y="9088463"/>
                  </a:lnTo>
                  <a:lnTo>
                    <a:pt x="1584998" y="9088463"/>
                  </a:lnTo>
                  <a:lnTo>
                    <a:pt x="1584998" y="8312404"/>
                  </a:lnTo>
                  <a:lnTo>
                    <a:pt x="2352205" y="8312404"/>
                  </a:lnTo>
                  <a:lnTo>
                    <a:pt x="2352205" y="8308187"/>
                  </a:lnTo>
                  <a:lnTo>
                    <a:pt x="1584998" y="8308187"/>
                  </a:lnTo>
                  <a:lnTo>
                    <a:pt x="1584998" y="7532129"/>
                  </a:lnTo>
                  <a:lnTo>
                    <a:pt x="2352205" y="7532129"/>
                  </a:lnTo>
                  <a:lnTo>
                    <a:pt x="2352205" y="7527912"/>
                  </a:lnTo>
                  <a:lnTo>
                    <a:pt x="1584998" y="7527912"/>
                  </a:lnTo>
                  <a:lnTo>
                    <a:pt x="1584998" y="6751853"/>
                  </a:lnTo>
                  <a:lnTo>
                    <a:pt x="2352205" y="6751853"/>
                  </a:lnTo>
                  <a:lnTo>
                    <a:pt x="2352205" y="6747637"/>
                  </a:lnTo>
                  <a:lnTo>
                    <a:pt x="1584998" y="6747637"/>
                  </a:lnTo>
                  <a:lnTo>
                    <a:pt x="1584998" y="5971578"/>
                  </a:lnTo>
                  <a:lnTo>
                    <a:pt x="2352205" y="5971578"/>
                  </a:lnTo>
                  <a:lnTo>
                    <a:pt x="2352205" y="5967361"/>
                  </a:lnTo>
                  <a:lnTo>
                    <a:pt x="1584998" y="5967361"/>
                  </a:lnTo>
                  <a:lnTo>
                    <a:pt x="1584998" y="5191303"/>
                  </a:lnTo>
                  <a:lnTo>
                    <a:pt x="2352205" y="5191303"/>
                  </a:lnTo>
                  <a:lnTo>
                    <a:pt x="2352205" y="5187086"/>
                  </a:lnTo>
                  <a:lnTo>
                    <a:pt x="1584998" y="5187086"/>
                  </a:lnTo>
                  <a:lnTo>
                    <a:pt x="1584998" y="4411027"/>
                  </a:lnTo>
                  <a:lnTo>
                    <a:pt x="2352205" y="4411027"/>
                  </a:lnTo>
                  <a:lnTo>
                    <a:pt x="2352205" y="4406811"/>
                  </a:lnTo>
                  <a:lnTo>
                    <a:pt x="1584998" y="4406811"/>
                  </a:lnTo>
                  <a:lnTo>
                    <a:pt x="1584998" y="3630752"/>
                  </a:lnTo>
                  <a:lnTo>
                    <a:pt x="2352205" y="3630752"/>
                  </a:lnTo>
                  <a:lnTo>
                    <a:pt x="2352205" y="3626535"/>
                  </a:lnTo>
                  <a:lnTo>
                    <a:pt x="1584998" y="3626535"/>
                  </a:lnTo>
                  <a:lnTo>
                    <a:pt x="1584998" y="2899384"/>
                  </a:lnTo>
                  <a:lnTo>
                    <a:pt x="2352205" y="2899384"/>
                  </a:lnTo>
                  <a:lnTo>
                    <a:pt x="2352205" y="2895168"/>
                  </a:lnTo>
                  <a:lnTo>
                    <a:pt x="1584998" y="2895168"/>
                  </a:lnTo>
                  <a:lnTo>
                    <a:pt x="1584998" y="2168004"/>
                  </a:lnTo>
                  <a:lnTo>
                    <a:pt x="2352205" y="2168004"/>
                  </a:lnTo>
                  <a:lnTo>
                    <a:pt x="2352205" y="2163788"/>
                  </a:lnTo>
                  <a:lnTo>
                    <a:pt x="1584998" y="2163788"/>
                  </a:lnTo>
                  <a:lnTo>
                    <a:pt x="1584998" y="1338834"/>
                  </a:lnTo>
                  <a:lnTo>
                    <a:pt x="2352205" y="1338834"/>
                  </a:lnTo>
                  <a:lnTo>
                    <a:pt x="2352205" y="1334617"/>
                  </a:lnTo>
                  <a:lnTo>
                    <a:pt x="1584998" y="1334617"/>
                  </a:lnTo>
                  <a:lnTo>
                    <a:pt x="1584998" y="560247"/>
                  </a:lnTo>
                  <a:lnTo>
                    <a:pt x="2352205" y="560247"/>
                  </a:lnTo>
                  <a:lnTo>
                    <a:pt x="2352205" y="556031"/>
                  </a:lnTo>
                  <a:lnTo>
                    <a:pt x="1584998" y="556031"/>
                  </a:lnTo>
                  <a:lnTo>
                    <a:pt x="1584998" y="0"/>
                  </a:lnTo>
                  <a:lnTo>
                    <a:pt x="1580781" y="0"/>
                  </a:lnTo>
                  <a:lnTo>
                    <a:pt x="1580781" y="9868306"/>
                  </a:lnTo>
                  <a:lnTo>
                    <a:pt x="813155" y="9868306"/>
                  </a:lnTo>
                  <a:lnTo>
                    <a:pt x="813155" y="9092667"/>
                  </a:lnTo>
                  <a:lnTo>
                    <a:pt x="1580781" y="9092667"/>
                  </a:lnTo>
                  <a:lnTo>
                    <a:pt x="1580781" y="9088463"/>
                  </a:lnTo>
                  <a:lnTo>
                    <a:pt x="813155" y="9088463"/>
                  </a:lnTo>
                  <a:lnTo>
                    <a:pt x="813155" y="8312404"/>
                  </a:lnTo>
                  <a:lnTo>
                    <a:pt x="1580781" y="8312404"/>
                  </a:lnTo>
                  <a:lnTo>
                    <a:pt x="1580781" y="8308187"/>
                  </a:lnTo>
                  <a:lnTo>
                    <a:pt x="813155" y="8308187"/>
                  </a:lnTo>
                  <a:lnTo>
                    <a:pt x="813155" y="7532129"/>
                  </a:lnTo>
                  <a:lnTo>
                    <a:pt x="1580781" y="7532129"/>
                  </a:lnTo>
                  <a:lnTo>
                    <a:pt x="1580781" y="7527912"/>
                  </a:lnTo>
                  <a:lnTo>
                    <a:pt x="813155" y="7527912"/>
                  </a:lnTo>
                  <a:lnTo>
                    <a:pt x="813155" y="6751853"/>
                  </a:lnTo>
                  <a:lnTo>
                    <a:pt x="1580781" y="6751853"/>
                  </a:lnTo>
                  <a:lnTo>
                    <a:pt x="1580781" y="6747637"/>
                  </a:lnTo>
                  <a:lnTo>
                    <a:pt x="813155" y="6747637"/>
                  </a:lnTo>
                  <a:lnTo>
                    <a:pt x="813155" y="5971578"/>
                  </a:lnTo>
                  <a:lnTo>
                    <a:pt x="1580781" y="5971578"/>
                  </a:lnTo>
                  <a:lnTo>
                    <a:pt x="1580781" y="5967361"/>
                  </a:lnTo>
                  <a:lnTo>
                    <a:pt x="813155" y="5967361"/>
                  </a:lnTo>
                  <a:lnTo>
                    <a:pt x="813155" y="5191303"/>
                  </a:lnTo>
                  <a:lnTo>
                    <a:pt x="1580781" y="5191303"/>
                  </a:lnTo>
                  <a:lnTo>
                    <a:pt x="1580781" y="5187086"/>
                  </a:lnTo>
                  <a:lnTo>
                    <a:pt x="813155" y="5187086"/>
                  </a:lnTo>
                  <a:lnTo>
                    <a:pt x="813155" y="4411027"/>
                  </a:lnTo>
                  <a:lnTo>
                    <a:pt x="1580781" y="4411027"/>
                  </a:lnTo>
                  <a:lnTo>
                    <a:pt x="1580781" y="4406811"/>
                  </a:lnTo>
                  <a:lnTo>
                    <a:pt x="813155" y="4406811"/>
                  </a:lnTo>
                  <a:lnTo>
                    <a:pt x="813155" y="3630752"/>
                  </a:lnTo>
                  <a:lnTo>
                    <a:pt x="1580781" y="3630752"/>
                  </a:lnTo>
                  <a:lnTo>
                    <a:pt x="1580781" y="3626535"/>
                  </a:lnTo>
                  <a:lnTo>
                    <a:pt x="813155" y="3626535"/>
                  </a:lnTo>
                  <a:lnTo>
                    <a:pt x="813155" y="2899384"/>
                  </a:lnTo>
                  <a:lnTo>
                    <a:pt x="1580781" y="2899384"/>
                  </a:lnTo>
                  <a:lnTo>
                    <a:pt x="1580781" y="2895168"/>
                  </a:lnTo>
                  <a:lnTo>
                    <a:pt x="813155" y="2895168"/>
                  </a:lnTo>
                  <a:lnTo>
                    <a:pt x="813155" y="2168004"/>
                  </a:lnTo>
                  <a:lnTo>
                    <a:pt x="1580781" y="2168004"/>
                  </a:lnTo>
                  <a:lnTo>
                    <a:pt x="1580781" y="2163788"/>
                  </a:lnTo>
                  <a:lnTo>
                    <a:pt x="813155" y="2163788"/>
                  </a:lnTo>
                  <a:lnTo>
                    <a:pt x="813155" y="1338834"/>
                  </a:lnTo>
                  <a:lnTo>
                    <a:pt x="1580781" y="1338834"/>
                  </a:lnTo>
                  <a:lnTo>
                    <a:pt x="1580781" y="1334617"/>
                  </a:lnTo>
                  <a:lnTo>
                    <a:pt x="813155" y="1334617"/>
                  </a:lnTo>
                  <a:lnTo>
                    <a:pt x="813155" y="560247"/>
                  </a:lnTo>
                  <a:lnTo>
                    <a:pt x="1580781" y="560247"/>
                  </a:lnTo>
                  <a:lnTo>
                    <a:pt x="1580781" y="556031"/>
                  </a:lnTo>
                  <a:lnTo>
                    <a:pt x="813155" y="556031"/>
                  </a:lnTo>
                  <a:lnTo>
                    <a:pt x="813155" y="0"/>
                  </a:lnTo>
                  <a:lnTo>
                    <a:pt x="808939" y="0"/>
                  </a:lnTo>
                  <a:lnTo>
                    <a:pt x="808939" y="9868306"/>
                  </a:lnTo>
                  <a:lnTo>
                    <a:pt x="4216" y="9868306"/>
                  </a:lnTo>
                  <a:lnTo>
                    <a:pt x="4216" y="9092667"/>
                  </a:lnTo>
                  <a:lnTo>
                    <a:pt x="808939" y="9092667"/>
                  </a:lnTo>
                  <a:lnTo>
                    <a:pt x="808939" y="9088463"/>
                  </a:lnTo>
                  <a:lnTo>
                    <a:pt x="4216" y="9088463"/>
                  </a:lnTo>
                  <a:lnTo>
                    <a:pt x="4216" y="8312404"/>
                  </a:lnTo>
                  <a:lnTo>
                    <a:pt x="808939" y="8312404"/>
                  </a:lnTo>
                  <a:lnTo>
                    <a:pt x="808939" y="8308187"/>
                  </a:lnTo>
                  <a:lnTo>
                    <a:pt x="4216" y="8308187"/>
                  </a:lnTo>
                  <a:lnTo>
                    <a:pt x="4216" y="7532129"/>
                  </a:lnTo>
                  <a:lnTo>
                    <a:pt x="808939" y="7532129"/>
                  </a:lnTo>
                  <a:lnTo>
                    <a:pt x="808939" y="7527912"/>
                  </a:lnTo>
                  <a:lnTo>
                    <a:pt x="4216" y="7527912"/>
                  </a:lnTo>
                  <a:lnTo>
                    <a:pt x="4216" y="6751853"/>
                  </a:lnTo>
                  <a:lnTo>
                    <a:pt x="808939" y="6751853"/>
                  </a:lnTo>
                  <a:lnTo>
                    <a:pt x="808939" y="6747637"/>
                  </a:lnTo>
                  <a:lnTo>
                    <a:pt x="4216" y="6747637"/>
                  </a:lnTo>
                  <a:lnTo>
                    <a:pt x="4216" y="5971578"/>
                  </a:lnTo>
                  <a:lnTo>
                    <a:pt x="808939" y="5971578"/>
                  </a:lnTo>
                  <a:lnTo>
                    <a:pt x="808939" y="5967361"/>
                  </a:lnTo>
                  <a:lnTo>
                    <a:pt x="4216" y="5967361"/>
                  </a:lnTo>
                  <a:lnTo>
                    <a:pt x="4216" y="5191303"/>
                  </a:lnTo>
                  <a:lnTo>
                    <a:pt x="808939" y="5191303"/>
                  </a:lnTo>
                  <a:lnTo>
                    <a:pt x="808939" y="5187086"/>
                  </a:lnTo>
                  <a:lnTo>
                    <a:pt x="4216" y="5187086"/>
                  </a:lnTo>
                  <a:lnTo>
                    <a:pt x="4216" y="4411027"/>
                  </a:lnTo>
                  <a:lnTo>
                    <a:pt x="808939" y="4411027"/>
                  </a:lnTo>
                  <a:lnTo>
                    <a:pt x="808939" y="4406811"/>
                  </a:lnTo>
                  <a:lnTo>
                    <a:pt x="4216" y="4406811"/>
                  </a:lnTo>
                  <a:lnTo>
                    <a:pt x="4216" y="3630752"/>
                  </a:lnTo>
                  <a:lnTo>
                    <a:pt x="808939" y="3630752"/>
                  </a:lnTo>
                  <a:lnTo>
                    <a:pt x="808939" y="3626535"/>
                  </a:lnTo>
                  <a:lnTo>
                    <a:pt x="4216" y="3626535"/>
                  </a:lnTo>
                  <a:lnTo>
                    <a:pt x="4216" y="2899384"/>
                  </a:lnTo>
                  <a:lnTo>
                    <a:pt x="808939" y="2899384"/>
                  </a:lnTo>
                  <a:lnTo>
                    <a:pt x="808939" y="2895168"/>
                  </a:lnTo>
                  <a:lnTo>
                    <a:pt x="4216" y="2895168"/>
                  </a:lnTo>
                  <a:lnTo>
                    <a:pt x="4216" y="2168004"/>
                  </a:lnTo>
                  <a:lnTo>
                    <a:pt x="808939" y="2168004"/>
                  </a:lnTo>
                  <a:lnTo>
                    <a:pt x="808939" y="2163788"/>
                  </a:lnTo>
                  <a:lnTo>
                    <a:pt x="4216" y="2163788"/>
                  </a:lnTo>
                  <a:lnTo>
                    <a:pt x="4216" y="1338834"/>
                  </a:lnTo>
                  <a:lnTo>
                    <a:pt x="808939" y="1338834"/>
                  </a:lnTo>
                  <a:lnTo>
                    <a:pt x="808939" y="1334617"/>
                  </a:lnTo>
                  <a:lnTo>
                    <a:pt x="4216" y="1334617"/>
                  </a:lnTo>
                  <a:lnTo>
                    <a:pt x="4216" y="560247"/>
                  </a:lnTo>
                  <a:lnTo>
                    <a:pt x="808939" y="560247"/>
                  </a:lnTo>
                  <a:lnTo>
                    <a:pt x="808939" y="556031"/>
                  </a:lnTo>
                  <a:lnTo>
                    <a:pt x="4216" y="556031"/>
                  </a:lnTo>
                  <a:lnTo>
                    <a:pt x="4216" y="0"/>
                  </a:lnTo>
                  <a:lnTo>
                    <a:pt x="0" y="0"/>
                  </a:lnTo>
                  <a:lnTo>
                    <a:pt x="0" y="10286987"/>
                  </a:lnTo>
                  <a:lnTo>
                    <a:pt x="4216" y="10286987"/>
                  </a:lnTo>
                  <a:lnTo>
                    <a:pt x="4216" y="9872523"/>
                  </a:lnTo>
                  <a:lnTo>
                    <a:pt x="808939" y="9872523"/>
                  </a:lnTo>
                  <a:lnTo>
                    <a:pt x="808939" y="10286987"/>
                  </a:lnTo>
                  <a:lnTo>
                    <a:pt x="813155" y="10286987"/>
                  </a:lnTo>
                  <a:lnTo>
                    <a:pt x="813155" y="9872523"/>
                  </a:lnTo>
                  <a:lnTo>
                    <a:pt x="1580781" y="9872523"/>
                  </a:lnTo>
                  <a:lnTo>
                    <a:pt x="1580781" y="10286987"/>
                  </a:lnTo>
                  <a:lnTo>
                    <a:pt x="1584998" y="10286987"/>
                  </a:lnTo>
                  <a:lnTo>
                    <a:pt x="1584998" y="9872523"/>
                  </a:lnTo>
                  <a:lnTo>
                    <a:pt x="2352205" y="9872523"/>
                  </a:lnTo>
                  <a:lnTo>
                    <a:pt x="2352205" y="10286987"/>
                  </a:lnTo>
                  <a:lnTo>
                    <a:pt x="2356408" y="10286987"/>
                  </a:lnTo>
                  <a:lnTo>
                    <a:pt x="2356408" y="9872523"/>
                  </a:lnTo>
                  <a:lnTo>
                    <a:pt x="3164509" y="9872523"/>
                  </a:lnTo>
                  <a:lnTo>
                    <a:pt x="3164509" y="10286987"/>
                  </a:lnTo>
                  <a:lnTo>
                    <a:pt x="3168726" y="10286987"/>
                  </a:lnTo>
                  <a:lnTo>
                    <a:pt x="3168726" y="9872523"/>
                  </a:lnTo>
                  <a:lnTo>
                    <a:pt x="3944366" y="9872523"/>
                  </a:lnTo>
                  <a:lnTo>
                    <a:pt x="3944366" y="10286987"/>
                  </a:lnTo>
                  <a:lnTo>
                    <a:pt x="3948582" y="10286987"/>
                  </a:lnTo>
                  <a:lnTo>
                    <a:pt x="3948582" y="9872523"/>
                  </a:lnTo>
                  <a:lnTo>
                    <a:pt x="4724209" y="9872523"/>
                  </a:lnTo>
                  <a:lnTo>
                    <a:pt x="4724209" y="10286987"/>
                  </a:lnTo>
                  <a:lnTo>
                    <a:pt x="4728426" y="10286987"/>
                  </a:lnTo>
                  <a:lnTo>
                    <a:pt x="4728426" y="9872523"/>
                  </a:lnTo>
                  <a:lnTo>
                    <a:pt x="5495633" y="9872523"/>
                  </a:lnTo>
                  <a:lnTo>
                    <a:pt x="5495633" y="10286987"/>
                  </a:lnTo>
                  <a:lnTo>
                    <a:pt x="5499849" y="10286987"/>
                  </a:lnTo>
                  <a:lnTo>
                    <a:pt x="5499849" y="9872523"/>
                  </a:lnTo>
                  <a:lnTo>
                    <a:pt x="6267056" y="9872523"/>
                  </a:lnTo>
                  <a:lnTo>
                    <a:pt x="6267056" y="10286987"/>
                  </a:lnTo>
                  <a:lnTo>
                    <a:pt x="6271272" y="10286987"/>
                  </a:lnTo>
                  <a:lnTo>
                    <a:pt x="6271272" y="9872523"/>
                  </a:lnTo>
                  <a:lnTo>
                    <a:pt x="7038480" y="9872523"/>
                  </a:lnTo>
                  <a:lnTo>
                    <a:pt x="7038480" y="10286987"/>
                  </a:lnTo>
                  <a:lnTo>
                    <a:pt x="7042696" y="10286987"/>
                  </a:lnTo>
                  <a:lnTo>
                    <a:pt x="7042696" y="9872523"/>
                  </a:lnTo>
                  <a:lnTo>
                    <a:pt x="7851216" y="9872523"/>
                  </a:lnTo>
                  <a:lnTo>
                    <a:pt x="7851216" y="10286987"/>
                  </a:lnTo>
                  <a:lnTo>
                    <a:pt x="7855432" y="10286987"/>
                  </a:lnTo>
                  <a:lnTo>
                    <a:pt x="7855432" y="9872523"/>
                  </a:lnTo>
                  <a:lnTo>
                    <a:pt x="8630641" y="9872523"/>
                  </a:lnTo>
                  <a:lnTo>
                    <a:pt x="8630641" y="10286987"/>
                  </a:lnTo>
                  <a:lnTo>
                    <a:pt x="8634857" y="10286987"/>
                  </a:lnTo>
                  <a:lnTo>
                    <a:pt x="8634857" y="9872523"/>
                  </a:lnTo>
                  <a:lnTo>
                    <a:pt x="9410497" y="9872523"/>
                  </a:lnTo>
                  <a:lnTo>
                    <a:pt x="9410497" y="10286987"/>
                  </a:lnTo>
                  <a:lnTo>
                    <a:pt x="9414713" y="10286987"/>
                  </a:lnTo>
                  <a:lnTo>
                    <a:pt x="9414713" y="9872523"/>
                  </a:lnTo>
                  <a:lnTo>
                    <a:pt x="10377094" y="9872523"/>
                  </a:lnTo>
                  <a:lnTo>
                    <a:pt x="10377094" y="10286987"/>
                  </a:lnTo>
                  <a:lnTo>
                    <a:pt x="10381310" y="10286987"/>
                  </a:lnTo>
                  <a:lnTo>
                    <a:pt x="10381310" y="0"/>
                  </a:lnTo>
                  <a:close/>
                </a:path>
                <a:path w="18284190" h="10287000">
                  <a:moveTo>
                    <a:pt x="18283873" y="556031"/>
                  </a:moveTo>
                  <a:lnTo>
                    <a:pt x="18245036" y="556031"/>
                  </a:lnTo>
                  <a:lnTo>
                    <a:pt x="18245036" y="0"/>
                  </a:lnTo>
                  <a:lnTo>
                    <a:pt x="18240820" y="0"/>
                  </a:lnTo>
                  <a:lnTo>
                    <a:pt x="18240820" y="9868306"/>
                  </a:lnTo>
                  <a:lnTo>
                    <a:pt x="17432312" y="9868306"/>
                  </a:lnTo>
                  <a:lnTo>
                    <a:pt x="17432312" y="9092667"/>
                  </a:lnTo>
                  <a:lnTo>
                    <a:pt x="18240820" y="9092667"/>
                  </a:lnTo>
                  <a:lnTo>
                    <a:pt x="18240820" y="9088463"/>
                  </a:lnTo>
                  <a:lnTo>
                    <a:pt x="17432312" y="9088463"/>
                  </a:lnTo>
                  <a:lnTo>
                    <a:pt x="17432312" y="8312404"/>
                  </a:lnTo>
                  <a:lnTo>
                    <a:pt x="18240820" y="8312404"/>
                  </a:lnTo>
                  <a:lnTo>
                    <a:pt x="18240820" y="8308187"/>
                  </a:lnTo>
                  <a:lnTo>
                    <a:pt x="17432312" y="8308187"/>
                  </a:lnTo>
                  <a:lnTo>
                    <a:pt x="17432312" y="7532129"/>
                  </a:lnTo>
                  <a:lnTo>
                    <a:pt x="18240820" y="7532129"/>
                  </a:lnTo>
                  <a:lnTo>
                    <a:pt x="18240820" y="7527912"/>
                  </a:lnTo>
                  <a:lnTo>
                    <a:pt x="17432312" y="7527912"/>
                  </a:lnTo>
                  <a:lnTo>
                    <a:pt x="17432312" y="6751853"/>
                  </a:lnTo>
                  <a:lnTo>
                    <a:pt x="18240820" y="6751853"/>
                  </a:lnTo>
                  <a:lnTo>
                    <a:pt x="18240820" y="6747637"/>
                  </a:lnTo>
                  <a:lnTo>
                    <a:pt x="17432312" y="6747637"/>
                  </a:lnTo>
                  <a:lnTo>
                    <a:pt x="17432312" y="5971578"/>
                  </a:lnTo>
                  <a:lnTo>
                    <a:pt x="18240820" y="5971578"/>
                  </a:lnTo>
                  <a:lnTo>
                    <a:pt x="18240820" y="5967361"/>
                  </a:lnTo>
                  <a:lnTo>
                    <a:pt x="17432312" y="5967361"/>
                  </a:lnTo>
                  <a:lnTo>
                    <a:pt x="17432312" y="5191303"/>
                  </a:lnTo>
                  <a:lnTo>
                    <a:pt x="18240820" y="5191303"/>
                  </a:lnTo>
                  <a:lnTo>
                    <a:pt x="18240820" y="5187086"/>
                  </a:lnTo>
                  <a:lnTo>
                    <a:pt x="17432312" y="5187086"/>
                  </a:lnTo>
                  <a:lnTo>
                    <a:pt x="17432312" y="4411027"/>
                  </a:lnTo>
                  <a:lnTo>
                    <a:pt x="18240820" y="4411027"/>
                  </a:lnTo>
                  <a:lnTo>
                    <a:pt x="18240820" y="4406811"/>
                  </a:lnTo>
                  <a:lnTo>
                    <a:pt x="17432312" y="4406811"/>
                  </a:lnTo>
                  <a:lnTo>
                    <a:pt x="17432312" y="3630752"/>
                  </a:lnTo>
                  <a:lnTo>
                    <a:pt x="18240820" y="3630752"/>
                  </a:lnTo>
                  <a:lnTo>
                    <a:pt x="18240820" y="3626535"/>
                  </a:lnTo>
                  <a:lnTo>
                    <a:pt x="17432312" y="3626535"/>
                  </a:lnTo>
                  <a:lnTo>
                    <a:pt x="17432312" y="2899384"/>
                  </a:lnTo>
                  <a:lnTo>
                    <a:pt x="18240820" y="2899384"/>
                  </a:lnTo>
                  <a:lnTo>
                    <a:pt x="18240820" y="2895168"/>
                  </a:lnTo>
                  <a:lnTo>
                    <a:pt x="17432312" y="2895168"/>
                  </a:lnTo>
                  <a:lnTo>
                    <a:pt x="17432312" y="2168004"/>
                  </a:lnTo>
                  <a:lnTo>
                    <a:pt x="18240820" y="2168004"/>
                  </a:lnTo>
                  <a:lnTo>
                    <a:pt x="18240820" y="2163788"/>
                  </a:lnTo>
                  <a:lnTo>
                    <a:pt x="17432312" y="2163788"/>
                  </a:lnTo>
                  <a:lnTo>
                    <a:pt x="17432312" y="1338834"/>
                  </a:lnTo>
                  <a:lnTo>
                    <a:pt x="18240820" y="1338834"/>
                  </a:lnTo>
                  <a:lnTo>
                    <a:pt x="18240820" y="1334617"/>
                  </a:lnTo>
                  <a:lnTo>
                    <a:pt x="17432312" y="1334617"/>
                  </a:lnTo>
                  <a:lnTo>
                    <a:pt x="17432312" y="560247"/>
                  </a:lnTo>
                  <a:lnTo>
                    <a:pt x="18240820" y="560247"/>
                  </a:lnTo>
                  <a:lnTo>
                    <a:pt x="18240820" y="556031"/>
                  </a:lnTo>
                  <a:lnTo>
                    <a:pt x="17432312" y="556031"/>
                  </a:lnTo>
                  <a:lnTo>
                    <a:pt x="17432312" y="0"/>
                  </a:lnTo>
                  <a:lnTo>
                    <a:pt x="17428096" y="0"/>
                  </a:lnTo>
                  <a:lnTo>
                    <a:pt x="17428096" y="9868306"/>
                  </a:lnTo>
                  <a:lnTo>
                    <a:pt x="16660889" y="9868306"/>
                  </a:lnTo>
                  <a:lnTo>
                    <a:pt x="16660889" y="9092667"/>
                  </a:lnTo>
                  <a:lnTo>
                    <a:pt x="17428096" y="9092667"/>
                  </a:lnTo>
                  <a:lnTo>
                    <a:pt x="17428096" y="9088463"/>
                  </a:lnTo>
                  <a:lnTo>
                    <a:pt x="16660889" y="9088463"/>
                  </a:lnTo>
                  <a:lnTo>
                    <a:pt x="16660889" y="8312404"/>
                  </a:lnTo>
                  <a:lnTo>
                    <a:pt x="17428096" y="8312404"/>
                  </a:lnTo>
                  <a:lnTo>
                    <a:pt x="17428096" y="8308187"/>
                  </a:lnTo>
                  <a:lnTo>
                    <a:pt x="16660889" y="8308187"/>
                  </a:lnTo>
                  <a:lnTo>
                    <a:pt x="16660889" y="7532129"/>
                  </a:lnTo>
                  <a:lnTo>
                    <a:pt x="17428096" y="7532129"/>
                  </a:lnTo>
                  <a:lnTo>
                    <a:pt x="17428096" y="7527912"/>
                  </a:lnTo>
                  <a:lnTo>
                    <a:pt x="16660889" y="7527912"/>
                  </a:lnTo>
                  <a:lnTo>
                    <a:pt x="16660889" y="6751853"/>
                  </a:lnTo>
                  <a:lnTo>
                    <a:pt x="17428096" y="6751853"/>
                  </a:lnTo>
                  <a:lnTo>
                    <a:pt x="17428096" y="6747637"/>
                  </a:lnTo>
                  <a:lnTo>
                    <a:pt x="16660889" y="6747637"/>
                  </a:lnTo>
                  <a:lnTo>
                    <a:pt x="16660889" y="5971578"/>
                  </a:lnTo>
                  <a:lnTo>
                    <a:pt x="17428096" y="5971578"/>
                  </a:lnTo>
                  <a:lnTo>
                    <a:pt x="17428096" y="5967361"/>
                  </a:lnTo>
                  <a:lnTo>
                    <a:pt x="16660889" y="5967361"/>
                  </a:lnTo>
                  <a:lnTo>
                    <a:pt x="16660889" y="5191303"/>
                  </a:lnTo>
                  <a:lnTo>
                    <a:pt x="17428096" y="5191303"/>
                  </a:lnTo>
                  <a:lnTo>
                    <a:pt x="17428096" y="5187086"/>
                  </a:lnTo>
                  <a:lnTo>
                    <a:pt x="16660889" y="5187086"/>
                  </a:lnTo>
                  <a:lnTo>
                    <a:pt x="16660889" y="4411027"/>
                  </a:lnTo>
                  <a:lnTo>
                    <a:pt x="17428096" y="4411027"/>
                  </a:lnTo>
                  <a:lnTo>
                    <a:pt x="17428096" y="4406811"/>
                  </a:lnTo>
                  <a:lnTo>
                    <a:pt x="16660889" y="4406811"/>
                  </a:lnTo>
                  <a:lnTo>
                    <a:pt x="16660889" y="3630752"/>
                  </a:lnTo>
                  <a:lnTo>
                    <a:pt x="17428096" y="3630752"/>
                  </a:lnTo>
                  <a:lnTo>
                    <a:pt x="17428096" y="3626535"/>
                  </a:lnTo>
                  <a:lnTo>
                    <a:pt x="16660889" y="3626535"/>
                  </a:lnTo>
                  <a:lnTo>
                    <a:pt x="16660889" y="2899384"/>
                  </a:lnTo>
                  <a:lnTo>
                    <a:pt x="17428096" y="2899384"/>
                  </a:lnTo>
                  <a:lnTo>
                    <a:pt x="17428096" y="2895168"/>
                  </a:lnTo>
                  <a:lnTo>
                    <a:pt x="16660889" y="2895168"/>
                  </a:lnTo>
                  <a:lnTo>
                    <a:pt x="16660889" y="2168004"/>
                  </a:lnTo>
                  <a:lnTo>
                    <a:pt x="17428096" y="2168004"/>
                  </a:lnTo>
                  <a:lnTo>
                    <a:pt x="17428096" y="2163788"/>
                  </a:lnTo>
                  <a:lnTo>
                    <a:pt x="16660889" y="2163788"/>
                  </a:lnTo>
                  <a:lnTo>
                    <a:pt x="16660889" y="1338834"/>
                  </a:lnTo>
                  <a:lnTo>
                    <a:pt x="17428096" y="1338834"/>
                  </a:lnTo>
                  <a:lnTo>
                    <a:pt x="17428096" y="1334617"/>
                  </a:lnTo>
                  <a:lnTo>
                    <a:pt x="16660889" y="1334617"/>
                  </a:lnTo>
                  <a:lnTo>
                    <a:pt x="16660889" y="560247"/>
                  </a:lnTo>
                  <a:lnTo>
                    <a:pt x="17428096" y="560247"/>
                  </a:lnTo>
                  <a:lnTo>
                    <a:pt x="17428096" y="556031"/>
                  </a:lnTo>
                  <a:lnTo>
                    <a:pt x="16660889" y="556031"/>
                  </a:lnTo>
                  <a:lnTo>
                    <a:pt x="16660889" y="0"/>
                  </a:lnTo>
                  <a:lnTo>
                    <a:pt x="16656673" y="0"/>
                  </a:lnTo>
                  <a:lnTo>
                    <a:pt x="16656673" y="9868306"/>
                  </a:lnTo>
                  <a:lnTo>
                    <a:pt x="15889466" y="9868306"/>
                  </a:lnTo>
                  <a:lnTo>
                    <a:pt x="15889466" y="9092667"/>
                  </a:lnTo>
                  <a:lnTo>
                    <a:pt x="16656673" y="9092667"/>
                  </a:lnTo>
                  <a:lnTo>
                    <a:pt x="16656673" y="9088463"/>
                  </a:lnTo>
                  <a:lnTo>
                    <a:pt x="15889466" y="9088463"/>
                  </a:lnTo>
                  <a:lnTo>
                    <a:pt x="15889466" y="8312404"/>
                  </a:lnTo>
                  <a:lnTo>
                    <a:pt x="16656673" y="8312404"/>
                  </a:lnTo>
                  <a:lnTo>
                    <a:pt x="16656673" y="8308187"/>
                  </a:lnTo>
                  <a:lnTo>
                    <a:pt x="15889466" y="8308187"/>
                  </a:lnTo>
                  <a:lnTo>
                    <a:pt x="15889466" y="7532129"/>
                  </a:lnTo>
                  <a:lnTo>
                    <a:pt x="16656673" y="7532129"/>
                  </a:lnTo>
                  <a:lnTo>
                    <a:pt x="16656673" y="7527912"/>
                  </a:lnTo>
                  <a:lnTo>
                    <a:pt x="15889466" y="7527912"/>
                  </a:lnTo>
                  <a:lnTo>
                    <a:pt x="15889466" y="6751853"/>
                  </a:lnTo>
                  <a:lnTo>
                    <a:pt x="16656673" y="6751853"/>
                  </a:lnTo>
                  <a:lnTo>
                    <a:pt x="16656673" y="6747637"/>
                  </a:lnTo>
                  <a:lnTo>
                    <a:pt x="15889466" y="6747637"/>
                  </a:lnTo>
                  <a:lnTo>
                    <a:pt x="15889466" y="5971578"/>
                  </a:lnTo>
                  <a:lnTo>
                    <a:pt x="16656673" y="5971578"/>
                  </a:lnTo>
                  <a:lnTo>
                    <a:pt x="16656673" y="5967361"/>
                  </a:lnTo>
                  <a:lnTo>
                    <a:pt x="15889466" y="5967361"/>
                  </a:lnTo>
                  <a:lnTo>
                    <a:pt x="15889466" y="5191303"/>
                  </a:lnTo>
                  <a:lnTo>
                    <a:pt x="16656673" y="5191303"/>
                  </a:lnTo>
                  <a:lnTo>
                    <a:pt x="16656673" y="5187086"/>
                  </a:lnTo>
                  <a:lnTo>
                    <a:pt x="15889466" y="5187086"/>
                  </a:lnTo>
                  <a:lnTo>
                    <a:pt x="15889466" y="4411027"/>
                  </a:lnTo>
                  <a:lnTo>
                    <a:pt x="16656673" y="4411027"/>
                  </a:lnTo>
                  <a:lnTo>
                    <a:pt x="16656673" y="4406811"/>
                  </a:lnTo>
                  <a:lnTo>
                    <a:pt x="15889466" y="4406811"/>
                  </a:lnTo>
                  <a:lnTo>
                    <a:pt x="15889466" y="3630752"/>
                  </a:lnTo>
                  <a:lnTo>
                    <a:pt x="16656673" y="3630752"/>
                  </a:lnTo>
                  <a:lnTo>
                    <a:pt x="16656673" y="3626535"/>
                  </a:lnTo>
                  <a:lnTo>
                    <a:pt x="15889466" y="3626535"/>
                  </a:lnTo>
                  <a:lnTo>
                    <a:pt x="15889466" y="2899384"/>
                  </a:lnTo>
                  <a:lnTo>
                    <a:pt x="16656673" y="2899384"/>
                  </a:lnTo>
                  <a:lnTo>
                    <a:pt x="16656673" y="2895168"/>
                  </a:lnTo>
                  <a:lnTo>
                    <a:pt x="15889466" y="2895168"/>
                  </a:lnTo>
                  <a:lnTo>
                    <a:pt x="15889466" y="2168004"/>
                  </a:lnTo>
                  <a:lnTo>
                    <a:pt x="16656673" y="2168004"/>
                  </a:lnTo>
                  <a:lnTo>
                    <a:pt x="16656673" y="2163788"/>
                  </a:lnTo>
                  <a:lnTo>
                    <a:pt x="15889466" y="2163788"/>
                  </a:lnTo>
                  <a:lnTo>
                    <a:pt x="15889466" y="1338834"/>
                  </a:lnTo>
                  <a:lnTo>
                    <a:pt x="16656673" y="1338834"/>
                  </a:lnTo>
                  <a:lnTo>
                    <a:pt x="16656673" y="1334617"/>
                  </a:lnTo>
                  <a:lnTo>
                    <a:pt x="15889466" y="1334617"/>
                  </a:lnTo>
                  <a:lnTo>
                    <a:pt x="15889466" y="560247"/>
                  </a:lnTo>
                  <a:lnTo>
                    <a:pt x="16656673" y="560247"/>
                  </a:lnTo>
                  <a:lnTo>
                    <a:pt x="16656673" y="556031"/>
                  </a:lnTo>
                  <a:lnTo>
                    <a:pt x="15889466" y="556031"/>
                  </a:lnTo>
                  <a:lnTo>
                    <a:pt x="15889466" y="0"/>
                  </a:lnTo>
                  <a:lnTo>
                    <a:pt x="15885249" y="0"/>
                  </a:lnTo>
                  <a:lnTo>
                    <a:pt x="15885249" y="9868306"/>
                  </a:lnTo>
                  <a:lnTo>
                    <a:pt x="15118042" y="9868306"/>
                  </a:lnTo>
                  <a:lnTo>
                    <a:pt x="15118042" y="9092667"/>
                  </a:lnTo>
                  <a:lnTo>
                    <a:pt x="15885249" y="9092667"/>
                  </a:lnTo>
                  <a:lnTo>
                    <a:pt x="15885249" y="9088463"/>
                  </a:lnTo>
                  <a:lnTo>
                    <a:pt x="15118042" y="9088463"/>
                  </a:lnTo>
                  <a:lnTo>
                    <a:pt x="15118042" y="8312404"/>
                  </a:lnTo>
                  <a:lnTo>
                    <a:pt x="15885249" y="8312404"/>
                  </a:lnTo>
                  <a:lnTo>
                    <a:pt x="15885249" y="8308187"/>
                  </a:lnTo>
                  <a:lnTo>
                    <a:pt x="15118042" y="8308187"/>
                  </a:lnTo>
                  <a:lnTo>
                    <a:pt x="15118042" y="7532129"/>
                  </a:lnTo>
                  <a:lnTo>
                    <a:pt x="15885249" y="7532129"/>
                  </a:lnTo>
                  <a:lnTo>
                    <a:pt x="15885249" y="7527912"/>
                  </a:lnTo>
                  <a:lnTo>
                    <a:pt x="15118042" y="7527912"/>
                  </a:lnTo>
                  <a:lnTo>
                    <a:pt x="15118042" y="6751853"/>
                  </a:lnTo>
                  <a:lnTo>
                    <a:pt x="15885249" y="6751853"/>
                  </a:lnTo>
                  <a:lnTo>
                    <a:pt x="15885249" y="6747637"/>
                  </a:lnTo>
                  <a:lnTo>
                    <a:pt x="15118042" y="6747637"/>
                  </a:lnTo>
                  <a:lnTo>
                    <a:pt x="15118042" y="5971578"/>
                  </a:lnTo>
                  <a:lnTo>
                    <a:pt x="15885249" y="5971578"/>
                  </a:lnTo>
                  <a:lnTo>
                    <a:pt x="15885249" y="5967361"/>
                  </a:lnTo>
                  <a:lnTo>
                    <a:pt x="15118042" y="5967361"/>
                  </a:lnTo>
                  <a:lnTo>
                    <a:pt x="15118042" y="5191303"/>
                  </a:lnTo>
                  <a:lnTo>
                    <a:pt x="15885249" y="5191303"/>
                  </a:lnTo>
                  <a:lnTo>
                    <a:pt x="15885249" y="5187086"/>
                  </a:lnTo>
                  <a:lnTo>
                    <a:pt x="15118042" y="5187086"/>
                  </a:lnTo>
                  <a:lnTo>
                    <a:pt x="15118042" y="4411027"/>
                  </a:lnTo>
                  <a:lnTo>
                    <a:pt x="15885249" y="4411027"/>
                  </a:lnTo>
                  <a:lnTo>
                    <a:pt x="15885249" y="4406811"/>
                  </a:lnTo>
                  <a:lnTo>
                    <a:pt x="15118042" y="4406811"/>
                  </a:lnTo>
                  <a:lnTo>
                    <a:pt x="15118042" y="3630752"/>
                  </a:lnTo>
                  <a:lnTo>
                    <a:pt x="15885249" y="3630752"/>
                  </a:lnTo>
                  <a:lnTo>
                    <a:pt x="15885249" y="3626535"/>
                  </a:lnTo>
                  <a:lnTo>
                    <a:pt x="15118042" y="3626535"/>
                  </a:lnTo>
                  <a:lnTo>
                    <a:pt x="15118042" y="2899384"/>
                  </a:lnTo>
                  <a:lnTo>
                    <a:pt x="15885249" y="2899384"/>
                  </a:lnTo>
                  <a:lnTo>
                    <a:pt x="15885249" y="2895168"/>
                  </a:lnTo>
                  <a:lnTo>
                    <a:pt x="15118042" y="2895168"/>
                  </a:lnTo>
                  <a:lnTo>
                    <a:pt x="15118042" y="2168004"/>
                  </a:lnTo>
                  <a:lnTo>
                    <a:pt x="15885249" y="2168004"/>
                  </a:lnTo>
                  <a:lnTo>
                    <a:pt x="15885249" y="2163788"/>
                  </a:lnTo>
                  <a:lnTo>
                    <a:pt x="15118042" y="2163788"/>
                  </a:lnTo>
                  <a:lnTo>
                    <a:pt x="15118042" y="1338834"/>
                  </a:lnTo>
                  <a:lnTo>
                    <a:pt x="15885249" y="1338834"/>
                  </a:lnTo>
                  <a:lnTo>
                    <a:pt x="15885249" y="1334617"/>
                  </a:lnTo>
                  <a:lnTo>
                    <a:pt x="15118042" y="1334617"/>
                  </a:lnTo>
                  <a:lnTo>
                    <a:pt x="15118042" y="560247"/>
                  </a:lnTo>
                  <a:lnTo>
                    <a:pt x="15885249" y="560247"/>
                  </a:lnTo>
                  <a:lnTo>
                    <a:pt x="15885249" y="556031"/>
                  </a:lnTo>
                  <a:lnTo>
                    <a:pt x="15118042" y="556031"/>
                  </a:lnTo>
                  <a:lnTo>
                    <a:pt x="15118042" y="0"/>
                  </a:lnTo>
                  <a:lnTo>
                    <a:pt x="15113826" y="0"/>
                  </a:lnTo>
                  <a:lnTo>
                    <a:pt x="15113826" y="9868306"/>
                  </a:lnTo>
                  <a:lnTo>
                    <a:pt x="14338199" y="9868306"/>
                  </a:lnTo>
                  <a:lnTo>
                    <a:pt x="14338199" y="9092667"/>
                  </a:lnTo>
                  <a:lnTo>
                    <a:pt x="15113826" y="9092667"/>
                  </a:lnTo>
                  <a:lnTo>
                    <a:pt x="15113826" y="9088463"/>
                  </a:lnTo>
                  <a:lnTo>
                    <a:pt x="14338199" y="9088463"/>
                  </a:lnTo>
                  <a:lnTo>
                    <a:pt x="14338199" y="8312404"/>
                  </a:lnTo>
                  <a:lnTo>
                    <a:pt x="15113826" y="8312404"/>
                  </a:lnTo>
                  <a:lnTo>
                    <a:pt x="15113826" y="8308187"/>
                  </a:lnTo>
                  <a:lnTo>
                    <a:pt x="14338199" y="8308187"/>
                  </a:lnTo>
                  <a:lnTo>
                    <a:pt x="14338199" y="7532129"/>
                  </a:lnTo>
                  <a:lnTo>
                    <a:pt x="15113826" y="7532129"/>
                  </a:lnTo>
                  <a:lnTo>
                    <a:pt x="15113826" y="7527912"/>
                  </a:lnTo>
                  <a:lnTo>
                    <a:pt x="14338199" y="7527912"/>
                  </a:lnTo>
                  <a:lnTo>
                    <a:pt x="14338199" y="6751853"/>
                  </a:lnTo>
                  <a:lnTo>
                    <a:pt x="15113826" y="6751853"/>
                  </a:lnTo>
                  <a:lnTo>
                    <a:pt x="15113826" y="6747637"/>
                  </a:lnTo>
                  <a:lnTo>
                    <a:pt x="14338199" y="6747637"/>
                  </a:lnTo>
                  <a:lnTo>
                    <a:pt x="14338199" y="5971578"/>
                  </a:lnTo>
                  <a:lnTo>
                    <a:pt x="15113826" y="5971578"/>
                  </a:lnTo>
                  <a:lnTo>
                    <a:pt x="15113826" y="5967361"/>
                  </a:lnTo>
                  <a:lnTo>
                    <a:pt x="14338199" y="5967361"/>
                  </a:lnTo>
                  <a:lnTo>
                    <a:pt x="14338199" y="5191303"/>
                  </a:lnTo>
                  <a:lnTo>
                    <a:pt x="15113826" y="5191303"/>
                  </a:lnTo>
                  <a:lnTo>
                    <a:pt x="15113826" y="5187086"/>
                  </a:lnTo>
                  <a:lnTo>
                    <a:pt x="14338199" y="5187086"/>
                  </a:lnTo>
                  <a:lnTo>
                    <a:pt x="14338199" y="4411027"/>
                  </a:lnTo>
                  <a:lnTo>
                    <a:pt x="15113826" y="4411027"/>
                  </a:lnTo>
                  <a:lnTo>
                    <a:pt x="15113826" y="4406811"/>
                  </a:lnTo>
                  <a:lnTo>
                    <a:pt x="14338199" y="4406811"/>
                  </a:lnTo>
                  <a:lnTo>
                    <a:pt x="14338199" y="3630752"/>
                  </a:lnTo>
                  <a:lnTo>
                    <a:pt x="15113826" y="3630752"/>
                  </a:lnTo>
                  <a:lnTo>
                    <a:pt x="15113826" y="3626535"/>
                  </a:lnTo>
                  <a:lnTo>
                    <a:pt x="14338199" y="3626535"/>
                  </a:lnTo>
                  <a:lnTo>
                    <a:pt x="14338199" y="2899384"/>
                  </a:lnTo>
                  <a:lnTo>
                    <a:pt x="15113826" y="2899384"/>
                  </a:lnTo>
                  <a:lnTo>
                    <a:pt x="15113826" y="2895168"/>
                  </a:lnTo>
                  <a:lnTo>
                    <a:pt x="14338199" y="2895168"/>
                  </a:lnTo>
                  <a:lnTo>
                    <a:pt x="14338199" y="2168004"/>
                  </a:lnTo>
                  <a:lnTo>
                    <a:pt x="15113826" y="2168004"/>
                  </a:lnTo>
                  <a:lnTo>
                    <a:pt x="15113826" y="2163788"/>
                  </a:lnTo>
                  <a:lnTo>
                    <a:pt x="14338199" y="2163788"/>
                  </a:lnTo>
                  <a:lnTo>
                    <a:pt x="14338199" y="1338834"/>
                  </a:lnTo>
                  <a:lnTo>
                    <a:pt x="15113826" y="1338834"/>
                  </a:lnTo>
                  <a:lnTo>
                    <a:pt x="15113826" y="1334617"/>
                  </a:lnTo>
                  <a:lnTo>
                    <a:pt x="14338199" y="1334617"/>
                  </a:lnTo>
                  <a:lnTo>
                    <a:pt x="14338199" y="560247"/>
                  </a:lnTo>
                  <a:lnTo>
                    <a:pt x="15113826" y="560247"/>
                  </a:lnTo>
                  <a:lnTo>
                    <a:pt x="15113826" y="556031"/>
                  </a:lnTo>
                  <a:lnTo>
                    <a:pt x="14338199" y="556031"/>
                  </a:lnTo>
                  <a:lnTo>
                    <a:pt x="14338199" y="0"/>
                  </a:lnTo>
                  <a:lnTo>
                    <a:pt x="14333982" y="0"/>
                  </a:lnTo>
                  <a:lnTo>
                    <a:pt x="14333982" y="9868306"/>
                  </a:lnTo>
                  <a:lnTo>
                    <a:pt x="13558342" y="9868306"/>
                  </a:lnTo>
                  <a:lnTo>
                    <a:pt x="13558342" y="9092667"/>
                  </a:lnTo>
                  <a:lnTo>
                    <a:pt x="14333982" y="9092667"/>
                  </a:lnTo>
                  <a:lnTo>
                    <a:pt x="14333982" y="9088463"/>
                  </a:lnTo>
                  <a:lnTo>
                    <a:pt x="13558342" y="9088463"/>
                  </a:lnTo>
                  <a:lnTo>
                    <a:pt x="13558342" y="8312404"/>
                  </a:lnTo>
                  <a:lnTo>
                    <a:pt x="14333982" y="8312404"/>
                  </a:lnTo>
                  <a:lnTo>
                    <a:pt x="14333982" y="8308187"/>
                  </a:lnTo>
                  <a:lnTo>
                    <a:pt x="13558342" y="8308187"/>
                  </a:lnTo>
                  <a:lnTo>
                    <a:pt x="13558342" y="7532129"/>
                  </a:lnTo>
                  <a:lnTo>
                    <a:pt x="14333982" y="7532129"/>
                  </a:lnTo>
                  <a:lnTo>
                    <a:pt x="14333982" y="7527912"/>
                  </a:lnTo>
                  <a:lnTo>
                    <a:pt x="13558342" y="7527912"/>
                  </a:lnTo>
                  <a:lnTo>
                    <a:pt x="13558342" y="6751853"/>
                  </a:lnTo>
                  <a:lnTo>
                    <a:pt x="14333982" y="6751853"/>
                  </a:lnTo>
                  <a:lnTo>
                    <a:pt x="14333982" y="6747637"/>
                  </a:lnTo>
                  <a:lnTo>
                    <a:pt x="13558342" y="6747637"/>
                  </a:lnTo>
                  <a:lnTo>
                    <a:pt x="13558342" y="5971578"/>
                  </a:lnTo>
                  <a:lnTo>
                    <a:pt x="14333982" y="5971578"/>
                  </a:lnTo>
                  <a:lnTo>
                    <a:pt x="14333982" y="5967361"/>
                  </a:lnTo>
                  <a:lnTo>
                    <a:pt x="13558342" y="5967361"/>
                  </a:lnTo>
                  <a:lnTo>
                    <a:pt x="13558342" y="5191303"/>
                  </a:lnTo>
                  <a:lnTo>
                    <a:pt x="14333982" y="5191303"/>
                  </a:lnTo>
                  <a:lnTo>
                    <a:pt x="14333982" y="5187086"/>
                  </a:lnTo>
                  <a:lnTo>
                    <a:pt x="13558342" y="5187086"/>
                  </a:lnTo>
                  <a:lnTo>
                    <a:pt x="13558342" y="4411027"/>
                  </a:lnTo>
                  <a:lnTo>
                    <a:pt x="14333982" y="4411027"/>
                  </a:lnTo>
                  <a:lnTo>
                    <a:pt x="14333982" y="4406811"/>
                  </a:lnTo>
                  <a:lnTo>
                    <a:pt x="13558342" y="4406811"/>
                  </a:lnTo>
                  <a:lnTo>
                    <a:pt x="13558342" y="3630752"/>
                  </a:lnTo>
                  <a:lnTo>
                    <a:pt x="14333982" y="3630752"/>
                  </a:lnTo>
                  <a:lnTo>
                    <a:pt x="14333982" y="3626535"/>
                  </a:lnTo>
                  <a:lnTo>
                    <a:pt x="13558342" y="3626535"/>
                  </a:lnTo>
                  <a:lnTo>
                    <a:pt x="13558342" y="2899384"/>
                  </a:lnTo>
                  <a:lnTo>
                    <a:pt x="14333982" y="2899384"/>
                  </a:lnTo>
                  <a:lnTo>
                    <a:pt x="14333982" y="2895168"/>
                  </a:lnTo>
                  <a:lnTo>
                    <a:pt x="13558342" y="2895168"/>
                  </a:lnTo>
                  <a:lnTo>
                    <a:pt x="13558342" y="2168004"/>
                  </a:lnTo>
                  <a:lnTo>
                    <a:pt x="14333982" y="2168004"/>
                  </a:lnTo>
                  <a:lnTo>
                    <a:pt x="14333982" y="2163788"/>
                  </a:lnTo>
                  <a:lnTo>
                    <a:pt x="13558342" y="2163788"/>
                  </a:lnTo>
                  <a:lnTo>
                    <a:pt x="13558342" y="1338834"/>
                  </a:lnTo>
                  <a:lnTo>
                    <a:pt x="14333982" y="1338834"/>
                  </a:lnTo>
                  <a:lnTo>
                    <a:pt x="14333982" y="1334617"/>
                  </a:lnTo>
                  <a:lnTo>
                    <a:pt x="13558342" y="1334617"/>
                  </a:lnTo>
                  <a:lnTo>
                    <a:pt x="13558342" y="560247"/>
                  </a:lnTo>
                  <a:lnTo>
                    <a:pt x="14333982" y="560247"/>
                  </a:lnTo>
                  <a:lnTo>
                    <a:pt x="14333982" y="556031"/>
                  </a:lnTo>
                  <a:lnTo>
                    <a:pt x="13558342" y="556031"/>
                  </a:lnTo>
                  <a:lnTo>
                    <a:pt x="13558342" y="0"/>
                  </a:lnTo>
                  <a:lnTo>
                    <a:pt x="13554126" y="0"/>
                  </a:lnTo>
                  <a:lnTo>
                    <a:pt x="13554126" y="9868306"/>
                  </a:lnTo>
                  <a:lnTo>
                    <a:pt x="12746025" y="9868306"/>
                  </a:lnTo>
                  <a:lnTo>
                    <a:pt x="12746025" y="9092667"/>
                  </a:lnTo>
                  <a:lnTo>
                    <a:pt x="13554126" y="9092667"/>
                  </a:lnTo>
                  <a:lnTo>
                    <a:pt x="13554126" y="9088463"/>
                  </a:lnTo>
                  <a:lnTo>
                    <a:pt x="12746025" y="9088463"/>
                  </a:lnTo>
                  <a:lnTo>
                    <a:pt x="12746025" y="8312404"/>
                  </a:lnTo>
                  <a:lnTo>
                    <a:pt x="13554126" y="8312404"/>
                  </a:lnTo>
                  <a:lnTo>
                    <a:pt x="13554126" y="8308187"/>
                  </a:lnTo>
                  <a:lnTo>
                    <a:pt x="12746025" y="8308187"/>
                  </a:lnTo>
                  <a:lnTo>
                    <a:pt x="12746025" y="7532129"/>
                  </a:lnTo>
                  <a:lnTo>
                    <a:pt x="13554126" y="7532129"/>
                  </a:lnTo>
                  <a:lnTo>
                    <a:pt x="13554126" y="7527912"/>
                  </a:lnTo>
                  <a:lnTo>
                    <a:pt x="12746025" y="7527912"/>
                  </a:lnTo>
                  <a:lnTo>
                    <a:pt x="12746025" y="6751853"/>
                  </a:lnTo>
                  <a:lnTo>
                    <a:pt x="13554126" y="6751853"/>
                  </a:lnTo>
                  <a:lnTo>
                    <a:pt x="13554126" y="6747637"/>
                  </a:lnTo>
                  <a:lnTo>
                    <a:pt x="12746025" y="6747637"/>
                  </a:lnTo>
                  <a:lnTo>
                    <a:pt x="12746025" y="5971578"/>
                  </a:lnTo>
                  <a:lnTo>
                    <a:pt x="13554126" y="5971578"/>
                  </a:lnTo>
                  <a:lnTo>
                    <a:pt x="13554126" y="5967361"/>
                  </a:lnTo>
                  <a:lnTo>
                    <a:pt x="12746025" y="5967361"/>
                  </a:lnTo>
                  <a:lnTo>
                    <a:pt x="12746025" y="5191303"/>
                  </a:lnTo>
                  <a:lnTo>
                    <a:pt x="13554126" y="5191303"/>
                  </a:lnTo>
                  <a:lnTo>
                    <a:pt x="13554126" y="5187086"/>
                  </a:lnTo>
                  <a:lnTo>
                    <a:pt x="12746025" y="5187086"/>
                  </a:lnTo>
                  <a:lnTo>
                    <a:pt x="12746025" y="4411027"/>
                  </a:lnTo>
                  <a:lnTo>
                    <a:pt x="13554126" y="4411027"/>
                  </a:lnTo>
                  <a:lnTo>
                    <a:pt x="13554126" y="4406811"/>
                  </a:lnTo>
                  <a:lnTo>
                    <a:pt x="12746025" y="4406811"/>
                  </a:lnTo>
                  <a:lnTo>
                    <a:pt x="12746025" y="3630752"/>
                  </a:lnTo>
                  <a:lnTo>
                    <a:pt x="13554126" y="3630752"/>
                  </a:lnTo>
                  <a:lnTo>
                    <a:pt x="13554126" y="3626535"/>
                  </a:lnTo>
                  <a:lnTo>
                    <a:pt x="12746025" y="3626535"/>
                  </a:lnTo>
                  <a:lnTo>
                    <a:pt x="12746025" y="2899384"/>
                  </a:lnTo>
                  <a:lnTo>
                    <a:pt x="13554126" y="2899384"/>
                  </a:lnTo>
                  <a:lnTo>
                    <a:pt x="13554126" y="2895168"/>
                  </a:lnTo>
                  <a:lnTo>
                    <a:pt x="12746025" y="2895168"/>
                  </a:lnTo>
                  <a:lnTo>
                    <a:pt x="12746025" y="2168004"/>
                  </a:lnTo>
                  <a:lnTo>
                    <a:pt x="13554126" y="2168004"/>
                  </a:lnTo>
                  <a:lnTo>
                    <a:pt x="13554126" y="2163788"/>
                  </a:lnTo>
                  <a:lnTo>
                    <a:pt x="12746025" y="2163788"/>
                  </a:lnTo>
                  <a:lnTo>
                    <a:pt x="12746025" y="1338834"/>
                  </a:lnTo>
                  <a:lnTo>
                    <a:pt x="13554126" y="1338834"/>
                  </a:lnTo>
                  <a:lnTo>
                    <a:pt x="13554126" y="1334617"/>
                  </a:lnTo>
                  <a:lnTo>
                    <a:pt x="12746025" y="1334617"/>
                  </a:lnTo>
                  <a:lnTo>
                    <a:pt x="12746025" y="560247"/>
                  </a:lnTo>
                  <a:lnTo>
                    <a:pt x="13554126" y="560247"/>
                  </a:lnTo>
                  <a:lnTo>
                    <a:pt x="13554126" y="556031"/>
                  </a:lnTo>
                  <a:lnTo>
                    <a:pt x="12746025" y="556031"/>
                  </a:lnTo>
                  <a:lnTo>
                    <a:pt x="12746025" y="0"/>
                  </a:lnTo>
                  <a:lnTo>
                    <a:pt x="12741809" y="0"/>
                  </a:lnTo>
                  <a:lnTo>
                    <a:pt x="12741809" y="9868306"/>
                  </a:lnTo>
                  <a:lnTo>
                    <a:pt x="11974601" y="9868306"/>
                  </a:lnTo>
                  <a:lnTo>
                    <a:pt x="11974601" y="9092667"/>
                  </a:lnTo>
                  <a:lnTo>
                    <a:pt x="12741809" y="9092667"/>
                  </a:lnTo>
                  <a:lnTo>
                    <a:pt x="12741809" y="9088463"/>
                  </a:lnTo>
                  <a:lnTo>
                    <a:pt x="11974601" y="9088463"/>
                  </a:lnTo>
                  <a:lnTo>
                    <a:pt x="11974601" y="8312404"/>
                  </a:lnTo>
                  <a:lnTo>
                    <a:pt x="12741809" y="8312404"/>
                  </a:lnTo>
                  <a:lnTo>
                    <a:pt x="12741809" y="8308187"/>
                  </a:lnTo>
                  <a:lnTo>
                    <a:pt x="11974601" y="8308187"/>
                  </a:lnTo>
                  <a:lnTo>
                    <a:pt x="11974601" y="7532129"/>
                  </a:lnTo>
                  <a:lnTo>
                    <a:pt x="12741809" y="7532129"/>
                  </a:lnTo>
                  <a:lnTo>
                    <a:pt x="12741809" y="7527912"/>
                  </a:lnTo>
                  <a:lnTo>
                    <a:pt x="11974601" y="7527912"/>
                  </a:lnTo>
                  <a:lnTo>
                    <a:pt x="11974601" y="6751853"/>
                  </a:lnTo>
                  <a:lnTo>
                    <a:pt x="12741809" y="6751853"/>
                  </a:lnTo>
                  <a:lnTo>
                    <a:pt x="12741809" y="6747637"/>
                  </a:lnTo>
                  <a:lnTo>
                    <a:pt x="11974601" y="6747637"/>
                  </a:lnTo>
                  <a:lnTo>
                    <a:pt x="11974601" y="5971578"/>
                  </a:lnTo>
                  <a:lnTo>
                    <a:pt x="12741809" y="5971578"/>
                  </a:lnTo>
                  <a:lnTo>
                    <a:pt x="12741809" y="5967361"/>
                  </a:lnTo>
                  <a:lnTo>
                    <a:pt x="11974601" y="5967361"/>
                  </a:lnTo>
                  <a:lnTo>
                    <a:pt x="11974601" y="5191303"/>
                  </a:lnTo>
                  <a:lnTo>
                    <a:pt x="12741809" y="5191303"/>
                  </a:lnTo>
                  <a:lnTo>
                    <a:pt x="12741809" y="5187086"/>
                  </a:lnTo>
                  <a:lnTo>
                    <a:pt x="11974601" y="5187086"/>
                  </a:lnTo>
                  <a:lnTo>
                    <a:pt x="11974601" y="4411027"/>
                  </a:lnTo>
                  <a:lnTo>
                    <a:pt x="12741809" y="4411027"/>
                  </a:lnTo>
                  <a:lnTo>
                    <a:pt x="12741809" y="4406811"/>
                  </a:lnTo>
                  <a:lnTo>
                    <a:pt x="11974601" y="4406811"/>
                  </a:lnTo>
                  <a:lnTo>
                    <a:pt x="11974601" y="3630752"/>
                  </a:lnTo>
                  <a:lnTo>
                    <a:pt x="12741809" y="3630752"/>
                  </a:lnTo>
                  <a:lnTo>
                    <a:pt x="12741809" y="3626535"/>
                  </a:lnTo>
                  <a:lnTo>
                    <a:pt x="11974601" y="3626535"/>
                  </a:lnTo>
                  <a:lnTo>
                    <a:pt x="11974601" y="2899384"/>
                  </a:lnTo>
                  <a:lnTo>
                    <a:pt x="12741809" y="2899384"/>
                  </a:lnTo>
                  <a:lnTo>
                    <a:pt x="12741809" y="2895168"/>
                  </a:lnTo>
                  <a:lnTo>
                    <a:pt x="11974601" y="2895168"/>
                  </a:lnTo>
                  <a:lnTo>
                    <a:pt x="11974601" y="2168004"/>
                  </a:lnTo>
                  <a:lnTo>
                    <a:pt x="12741809" y="2168004"/>
                  </a:lnTo>
                  <a:lnTo>
                    <a:pt x="12741809" y="2163788"/>
                  </a:lnTo>
                  <a:lnTo>
                    <a:pt x="11974601" y="2163788"/>
                  </a:lnTo>
                  <a:lnTo>
                    <a:pt x="11974601" y="1338834"/>
                  </a:lnTo>
                  <a:lnTo>
                    <a:pt x="12741809" y="1338834"/>
                  </a:lnTo>
                  <a:lnTo>
                    <a:pt x="12741809" y="1334617"/>
                  </a:lnTo>
                  <a:lnTo>
                    <a:pt x="11974601" y="1334617"/>
                  </a:lnTo>
                  <a:lnTo>
                    <a:pt x="11974601" y="560247"/>
                  </a:lnTo>
                  <a:lnTo>
                    <a:pt x="12741809" y="560247"/>
                  </a:lnTo>
                  <a:lnTo>
                    <a:pt x="12741809" y="556031"/>
                  </a:lnTo>
                  <a:lnTo>
                    <a:pt x="11974601" y="556031"/>
                  </a:lnTo>
                  <a:lnTo>
                    <a:pt x="11974601" y="0"/>
                  </a:lnTo>
                  <a:lnTo>
                    <a:pt x="11970398" y="0"/>
                  </a:lnTo>
                  <a:lnTo>
                    <a:pt x="11970398" y="9868306"/>
                  </a:lnTo>
                  <a:lnTo>
                    <a:pt x="11202759" y="9868306"/>
                  </a:lnTo>
                  <a:lnTo>
                    <a:pt x="11202759" y="9092667"/>
                  </a:lnTo>
                  <a:lnTo>
                    <a:pt x="11970398" y="9092667"/>
                  </a:lnTo>
                  <a:lnTo>
                    <a:pt x="11970398" y="9088463"/>
                  </a:lnTo>
                  <a:lnTo>
                    <a:pt x="11202759" y="9088463"/>
                  </a:lnTo>
                  <a:lnTo>
                    <a:pt x="11202759" y="8312404"/>
                  </a:lnTo>
                  <a:lnTo>
                    <a:pt x="11970398" y="8312404"/>
                  </a:lnTo>
                  <a:lnTo>
                    <a:pt x="11970398" y="8308187"/>
                  </a:lnTo>
                  <a:lnTo>
                    <a:pt x="11202759" y="8308187"/>
                  </a:lnTo>
                  <a:lnTo>
                    <a:pt x="11202759" y="7532129"/>
                  </a:lnTo>
                  <a:lnTo>
                    <a:pt x="11970398" y="7532129"/>
                  </a:lnTo>
                  <a:lnTo>
                    <a:pt x="11970398" y="7527912"/>
                  </a:lnTo>
                  <a:lnTo>
                    <a:pt x="11202759" y="7527912"/>
                  </a:lnTo>
                  <a:lnTo>
                    <a:pt x="11202759" y="6751853"/>
                  </a:lnTo>
                  <a:lnTo>
                    <a:pt x="11970398" y="6751853"/>
                  </a:lnTo>
                  <a:lnTo>
                    <a:pt x="11970398" y="6747637"/>
                  </a:lnTo>
                  <a:lnTo>
                    <a:pt x="11202759" y="6747637"/>
                  </a:lnTo>
                  <a:lnTo>
                    <a:pt x="11202759" y="5971578"/>
                  </a:lnTo>
                  <a:lnTo>
                    <a:pt x="11970398" y="5971578"/>
                  </a:lnTo>
                  <a:lnTo>
                    <a:pt x="11970398" y="5967361"/>
                  </a:lnTo>
                  <a:lnTo>
                    <a:pt x="11202759" y="5967361"/>
                  </a:lnTo>
                  <a:lnTo>
                    <a:pt x="11202759" y="5191303"/>
                  </a:lnTo>
                  <a:lnTo>
                    <a:pt x="11970398" y="5191303"/>
                  </a:lnTo>
                  <a:lnTo>
                    <a:pt x="11970398" y="5187086"/>
                  </a:lnTo>
                  <a:lnTo>
                    <a:pt x="11202759" y="5187086"/>
                  </a:lnTo>
                  <a:lnTo>
                    <a:pt x="11202759" y="4411027"/>
                  </a:lnTo>
                  <a:lnTo>
                    <a:pt x="11970398" y="4411027"/>
                  </a:lnTo>
                  <a:lnTo>
                    <a:pt x="11970398" y="4406811"/>
                  </a:lnTo>
                  <a:lnTo>
                    <a:pt x="11202759" y="4406811"/>
                  </a:lnTo>
                  <a:lnTo>
                    <a:pt x="11202759" y="3630752"/>
                  </a:lnTo>
                  <a:lnTo>
                    <a:pt x="11970398" y="3630752"/>
                  </a:lnTo>
                  <a:lnTo>
                    <a:pt x="11970398" y="3626535"/>
                  </a:lnTo>
                  <a:lnTo>
                    <a:pt x="11202759" y="3626535"/>
                  </a:lnTo>
                  <a:lnTo>
                    <a:pt x="11202759" y="2899384"/>
                  </a:lnTo>
                  <a:lnTo>
                    <a:pt x="11970398" y="2899384"/>
                  </a:lnTo>
                  <a:lnTo>
                    <a:pt x="11970398" y="2895168"/>
                  </a:lnTo>
                  <a:lnTo>
                    <a:pt x="11202759" y="2895168"/>
                  </a:lnTo>
                  <a:lnTo>
                    <a:pt x="11202759" y="2168004"/>
                  </a:lnTo>
                  <a:lnTo>
                    <a:pt x="11970398" y="2168004"/>
                  </a:lnTo>
                  <a:lnTo>
                    <a:pt x="11970398" y="2163788"/>
                  </a:lnTo>
                  <a:lnTo>
                    <a:pt x="11202759" y="2163788"/>
                  </a:lnTo>
                  <a:lnTo>
                    <a:pt x="11202759" y="1338834"/>
                  </a:lnTo>
                  <a:lnTo>
                    <a:pt x="11970398" y="1338834"/>
                  </a:lnTo>
                  <a:lnTo>
                    <a:pt x="11970398" y="1334617"/>
                  </a:lnTo>
                  <a:lnTo>
                    <a:pt x="11202759" y="1334617"/>
                  </a:lnTo>
                  <a:lnTo>
                    <a:pt x="11202759" y="560247"/>
                  </a:lnTo>
                  <a:lnTo>
                    <a:pt x="11970398" y="560247"/>
                  </a:lnTo>
                  <a:lnTo>
                    <a:pt x="11970398" y="556031"/>
                  </a:lnTo>
                  <a:lnTo>
                    <a:pt x="11202759" y="556031"/>
                  </a:lnTo>
                  <a:lnTo>
                    <a:pt x="11202759" y="0"/>
                  </a:lnTo>
                  <a:lnTo>
                    <a:pt x="11198555" y="0"/>
                  </a:lnTo>
                  <a:lnTo>
                    <a:pt x="11198555" y="9868306"/>
                  </a:lnTo>
                  <a:lnTo>
                    <a:pt x="10393820" y="9868306"/>
                  </a:lnTo>
                  <a:lnTo>
                    <a:pt x="10393820" y="9092667"/>
                  </a:lnTo>
                  <a:lnTo>
                    <a:pt x="11198555" y="9092667"/>
                  </a:lnTo>
                  <a:lnTo>
                    <a:pt x="11198555" y="9088463"/>
                  </a:lnTo>
                  <a:lnTo>
                    <a:pt x="10393820" y="9088463"/>
                  </a:lnTo>
                  <a:lnTo>
                    <a:pt x="10393820" y="8312404"/>
                  </a:lnTo>
                  <a:lnTo>
                    <a:pt x="11198555" y="8312404"/>
                  </a:lnTo>
                  <a:lnTo>
                    <a:pt x="11198555" y="8308187"/>
                  </a:lnTo>
                  <a:lnTo>
                    <a:pt x="10393820" y="8308187"/>
                  </a:lnTo>
                  <a:lnTo>
                    <a:pt x="10393820" y="7532129"/>
                  </a:lnTo>
                  <a:lnTo>
                    <a:pt x="11198555" y="7532129"/>
                  </a:lnTo>
                  <a:lnTo>
                    <a:pt x="11198555" y="7527912"/>
                  </a:lnTo>
                  <a:lnTo>
                    <a:pt x="10393820" y="7527912"/>
                  </a:lnTo>
                  <a:lnTo>
                    <a:pt x="10393820" y="6751853"/>
                  </a:lnTo>
                  <a:lnTo>
                    <a:pt x="11198555" y="6751853"/>
                  </a:lnTo>
                  <a:lnTo>
                    <a:pt x="11198555" y="6747637"/>
                  </a:lnTo>
                  <a:lnTo>
                    <a:pt x="10393820" y="6747637"/>
                  </a:lnTo>
                  <a:lnTo>
                    <a:pt x="10393820" y="5971578"/>
                  </a:lnTo>
                  <a:lnTo>
                    <a:pt x="11198555" y="5971578"/>
                  </a:lnTo>
                  <a:lnTo>
                    <a:pt x="11198555" y="5967361"/>
                  </a:lnTo>
                  <a:lnTo>
                    <a:pt x="10393820" y="5967361"/>
                  </a:lnTo>
                  <a:lnTo>
                    <a:pt x="10393820" y="5191303"/>
                  </a:lnTo>
                  <a:lnTo>
                    <a:pt x="11198555" y="5191303"/>
                  </a:lnTo>
                  <a:lnTo>
                    <a:pt x="11198555" y="5187086"/>
                  </a:lnTo>
                  <a:lnTo>
                    <a:pt x="10393820" y="5187086"/>
                  </a:lnTo>
                  <a:lnTo>
                    <a:pt x="10393820" y="4411027"/>
                  </a:lnTo>
                  <a:lnTo>
                    <a:pt x="11198555" y="4411027"/>
                  </a:lnTo>
                  <a:lnTo>
                    <a:pt x="11198555" y="4406811"/>
                  </a:lnTo>
                  <a:lnTo>
                    <a:pt x="10393820" y="4406811"/>
                  </a:lnTo>
                  <a:lnTo>
                    <a:pt x="10393820" y="3630752"/>
                  </a:lnTo>
                  <a:lnTo>
                    <a:pt x="11198555" y="3630752"/>
                  </a:lnTo>
                  <a:lnTo>
                    <a:pt x="11198555" y="3626535"/>
                  </a:lnTo>
                  <a:lnTo>
                    <a:pt x="10393820" y="3626535"/>
                  </a:lnTo>
                  <a:lnTo>
                    <a:pt x="10393820" y="2899384"/>
                  </a:lnTo>
                  <a:lnTo>
                    <a:pt x="11198555" y="2899384"/>
                  </a:lnTo>
                  <a:lnTo>
                    <a:pt x="11198555" y="2895168"/>
                  </a:lnTo>
                  <a:lnTo>
                    <a:pt x="10393820" y="2895168"/>
                  </a:lnTo>
                  <a:lnTo>
                    <a:pt x="10393820" y="2168004"/>
                  </a:lnTo>
                  <a:lnTo>
                    <a:pt x="11198555" y="2168004"/>
                  </a:lnTo>
                  <a:lnTo>
                    <a:pt x="11198555" y="2163788"/>
                  </a:lnTo>
                  <a:lnTo>
                    <a:pt x="10393820" y="2163788"/>
                  </a:lnTo>
                  <a:lnTo>
                    <a:pt x="10393820" y="1338834"/>
                  </a:lnTo>
                  <a:lnTo>
                    <a:pt x="11198555" y="1338834"/>
                  </a:lnTo>
                  <a:lnTo>
                    <a:pt x="11198555" y="1334617"/>
                  </a:lnTo>
                  <a:lnTo>
                    <a:pt x="10393820" y="1334617"/>
                  </a:lnTo>
                  <a:lnTo>
                    <a:pt x="10393820" y="560247"/>
                  </a:lnTo>
                  <a:lnTo>
                    <a:pt x="11198555" y="560247"/>
                  </a:lnTo>
                  <a:lnTo>
                    <a:pt x="11198555" y="556031"/>
                  </a:lnTo>
                  <a:lnTo>
                    <a:pt x="10393820" y="556031"/>
                  </a:lnTo>
                  <a:lnTo>
                    <a:pt x="10393820" y="0"/>
                  </a:lnTo>
                  <a:lnTo>
                    <a:pt x="10389616" y="0"/>
                  </a:lnTo>
                  <a:lnTo>
                    <a:pt x="10389616" y="10286987"/>
                  </a:lnTo>
                  <a:lnTo>
                    <a:pt x="10393820" y="10286987"/>
                  </a:lnTo>
                  <a:lnTo>
                    <a:pt x="10393820" y="9872523"/>
                  </a:lnTo>
                  <a:lnTo>
                    <a:pt x="11198555" y="9872523"/>
                  </a:lnTo>
                  <a:lnTo>
                    <a:pt x="11198555" y="10286987"/>
                  </a:lnTo>
                  <a:lnTo>
                    <a:pt x="11202759" y="10286987"/>
                  </a:lnTo>
                  <a:lnTo>
                    <a:pt x="11202759" y="9872523"/>
                  </a:lnTo>
                  <a:lnTo>
                    <a:pt x="11970398" y="9872523"/>
                  </a:lnTo>
                  <a:lnTo>
                    <a:pt x="11970398" y="10286987"/>
                  </a:lnTo>
                  <a:lnTo>
                    <a:pt x="11974601" y="10286987"/>
                  </a:lnTo>
                  <a:lnTo>
                    <a:pt x="11974601" y="9872523"/>
                  </a:lnTo>
                  <a:lnTo>
                    <a:pt x="12741809" y="9872523"/>
                  </a:lnTo>
                  <a:lnTo>
                    <a:pt x="12741809" y="10286987"/>
                  </a:lnTo>
                  <a:lnTo>
                    <a:pt x="12746025" y="10286987"/>
                  </a:lnTo>
                  <a:lnTo>
                    <a:pt x="12746025" y="9872523"/>
                  </a:lnTo>
                  <a:lnTo>
                    <a:pt x="13554126" y="9872523"/>
                  </a:lnTo>
                  <a:lnTo>
                    <a:pt x="13554126" y="10286987"/>
                  </a:lnTo>
                  <a:lnTo>
                    <a:pt x="13558342" y="10286987"/>
                  </a:lnTo>
                  <a:lnTo>
                    <a:pt x="13558342" y="9872523"/>
                  </a:lnTo>
                  <a:lnTo>
                    <a:pt x="14333982" y="9872523"/>
                  </a:lnTo>
                  <a:lnTo>
                    <a:pt x="14333982" y="10286987"/>
                  </a:lnTo>
                  <a:lnTo>
                    <a:pt x="14338199" y="10286987"/>
                  </a:lnTo>
                  <a:lnTo>
                    <a:pt x="14338199" y="9872523"/>
                  </a:lnTo>
                  <a:lnTo>
                    <a:pt x="15113826" y="9872523"/>
                  </a:lnTo>
                  <a:lnTo>
                    <a:pt x="15113826" y="10286987"/>
                  </a:lnTo>
                  <a:lnTo>
                    <a:pt x="15118042" y="10286987"/>
                  </a:lnTo>
                  <a:lnTo>
                    <a:pt x="15118042" y="9872523"/>
                  </a:lnTo>
                  <a:lnTo>
                    <a:pt x="15885249" y="9872523"/>
                  </a:lnTo>
                  <a:lnTo>
                    <a:pt x="15885249" y="10286987"/>
                  </a:lnTo>
                  <a:lnTo>
                    <a:pt x="15889466" y="10286987"/>
                  </a:lnTo>
                  <a:lnTo>
                    <a:pt x="15889466" y="9872523"/>
                  </a:lnTo>
                  <a:lnTo>
                    <a:pt x="16656673" y="9872523"/>
                  </a:lnTo>
                  <a:lnTo>
                    <a:pt x="16656673" y="10286987"/>
                  </a:lnTo>
                  <a:lnTo>
                    <a:pt x="16660889" y="10286987"/>
                  </a:lnTo>
                  <a:lnTo>
                    <a:pt x="16660889" y="9872523"/>
                  </a:lnTo>
                  <a:lnTo>
                    <a:pt x="17428096" y="9872523"/>
                  </a:lnTo>
                  <a:lnTo>
                    <a:pt x="17428096" y="10286987"/>
                  </a:lnTo>
                  <a:lnTo>
                    <a:pt x="17432312" y="10286987"/>
                  </a:lnTo>
                  <a:lnTo>
                    <a:pt x="17432312" y="9872523"/>
                  </a:lnTo>
                  <a:lnTo>
                    <a:pt x="18240820" y="9872523"/>
                  </a:lnTo>
                  <a:lnTo>
                    <a:pt x="18240820" y="10286987"/>
                  </a:lnTo>
                  <a:lnTo>
                    <a:pt x="18245036" y="10286987"/>
                  </a:lnTo>
                  <a:lnTo>
                    <a:pt x="18245036" y="9872523"/>
                  </a:lnTo>
                  <a:lnTo>
                    <a:pt x="18283873" y="9872523"/>
                  </a:lnTo>
                  <a:lnTo>
                    <a:pt x="18283873" y="9868306"/>
                  </a:lnTo>
                  <a:lnTo>
                    <a:pt x="18245036" y="9868306"/>
                  </a:lnTo>
                  <a:lnTo>
                    <a:pt x="18245036" y="9092667"/>
                  </a:lnTo>
                  <a:lnTo>
                    <a:pt x="18283873" y="9092667"/>
                  </a:lnTo>
                  <a:lnTo>
                    <a:pt x="18283873" y="9088463"/>
                  </a:lnTo>
                  <a:lnTo>
                    <a:pt x="18245036" y="9088463"/>
                  </a:lnTo>
                  <a:lnTo>
                    <a:pt x="18245036" y="8312404"/>
                  </a:lnTo>
                  <a:lnTo>
                    <a:pt x="18283873" y="8312404"/>
                  </a:lnTo>
                  <a:lnTo>
                    <a:pt x="18283873" y="8308187"/>
                  </a:lnTo>
                  <a:lnTo>
                    <a:pt x="18245036" y="8308187"/>
                  </a:lnTo>
                  <a:lnTo>
                    <a:pt x="18245036" y="7532129"/>
                  </a:lnTo>
                  <a:lnTo>
                    <a:pt x="18283873" y="7532129"/>
                  </a:lnTo>
                  <a:lnTo>
                    <a:pt x="18283873" y="7527912"/>
                  </a:lnTo>
                  <a:lnTo>
                    <a:pt x="18245036" y="7527912"/>
                  </a:lnTo>
                  <a:lnTo>
                    <a:pt x="18245036" y="6751853"/>
                  </a:lnTo>
                  <a:lnTo>
                    <a:pt x="18283873" y="6751853"/>
                  </a:lnTo>
                  <a:lnTo>
                    <a:pt x="18283873" y="6747637"/>
                  </a:lnTo>
                  <a:lnTo>
                    <a:pt x="18245036" y="6747637"/>
                  </a:lnTo>
                  <a:lnTo>
                    <a:pt x="18245036" y="5971578"/>
                  </a:lnTo>
                  <a:lnTo>
                    <a:pt x="18283873" y="5971578"/>
                  </a:lnTo>
                  <a:lnTo>
                    <a:pt x="18283873" y="5967361"/>
                  </a:lnTo>
                  <a:lnTo>
                    <a:pt x="18245036" y="5967361"/>
                  </a:lnTo>
                  <a:lnTo>
                    <a:pt x="18245036" y="5191303"/>
                  </a:lnTo>
                  <a:lnTo>
                    <a:pt x="18283873" y="5191303"/>
                  </a:lnTo>
                  <a:lnTo>
                    <a:pt x="18283873" y="5187086"/>
                  </a:lnTo>
                  <a:lnTo>
                    <a:pt x="18245036" y="5187086"/>
                  </a:lnTo>
                  <a:lnTo>
                    <a:pt x="18245036" y="4411027"/>
                  </a:lnTo>
                  <a:lnTo>
                    <a:pt x="18283873" y="4411027"/>
                  </a:lnTo>
                  <a:lnTo>
                    <a:pt x="18283873" y="4406811"/>
                  </a:lnTo>
                  <a:lnTo>
                    <a:pt x="18245036" y="4406811"/>
                  </a:lnTo>
                  <a:lnTo>
                    <a:pt x="18245036" y="3630752"/>
                  </a:lnTo>
                  <a:lnTo>
                    <a:pt x="18283873" y="3630752"/>
                  </a:lnTo>
                  <a:lnTo>
                    <a:pt x="18283873" y="3626535"/>
                  </a:lnTo>
                  <a:lnTo>
                    <a:pt x="18245036" y="3626535"/>
                  </a:lnTo>
                  <a:lnTo>
                    <a:pt x="18245036" y="2899384"/>
                  </a:lnTo>
                  <a:lnTo>
                    <a:pt x="18283873" y="2899384"/>
                  </a:lnTo>
                  <a:lnTo>
                    <a:pt x="18283873" y="2895168"/>
                  </a:lnTo>
                  <a:lnTo>
                    <a:pt x="18245036" y="2895168"/>
                  </a:lnTo>
                  <a:lnTo>
                    <a:pt x="18245036" y="2168004"/>
                  </a:lnTo>
                  <a:lnTo>
                    <a:pt x="18283873" y="2168004"/>
                  </a:lnTo>
                  <a:lnTo>
                    <a:pt x="18283873" y="2163788"/>
                  </a:lnTo>
                  <a:lnTo>
                    <a:pt x="18245036" y="2163788"/>
                  </a:lnTo>
                  <a:lnTo>
                    <a:pt x="18245036" y="1338834"/>
                  </a:lnTo>
                  <a:lnTo>
                    <a:pt x="18283873" y="1338834"/>
                  </a:lnTo>
                  <a:lnTo>
                    <a:pt x="18283873" y="1334617"/>
                  </a:lnTo>
                  <a:lnTo>
                    <a:pt x="18245036" y="1334617"/>
                  </a:lnTo>
                  <a:lnTo>
                    <a:pt x="18245036" y="560247"/>
                  </a:lnTo>
                  <a:lnTo>
                    <a:pt x="18283873" y="560247"/>
                  </a:lnTo>
                  <a:lnTo>
                    <a:pt x="18283873" y="5560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897352" y="8321861"/>
              <a:ext cx="3390900" cy="1965325"/>
            </a:xfrm>
            <a:custGeom>
              <a:avLst/>
              <a:gdLst/>
              <a:ahLst/>
              <a:cxnLst/>
              <a:rect l="l" t="t" r="r" b="b"/>
              <a:pathLst>
                <a:path w="3390900" h="1965325">
                  <a:moveTo>
                    <a:pt x="3390647" y="1224937"/>
                  </a:moveTo>
                  <a:lnTo>
                    <a:pt x="3176407" y="1224937"/>
                  </a:lnTo>
                  <a:lnTo>
                    <a:pt x="3160342" y="1176304"/>
                  </a:lnTo>
                  <a:lnTo>
                    <a:pt x="3144462" y="1127444"/>
                  </a:lnTo>
                  <a:lnTo>
                    <a:pt x="3128981" y="1078367"/>
                  </a:lnTo>
                  <a:lnTo>
                    <a:pt x="3114092" y="1029015"/>
                  </a:lnTo>
                  <a:lnTo>
                    <a:pt x="3100064" y="979594"/>
                  </a:lnTo>
                  <a:lnTo>
                    <a:pt x="3087055" y="929917"/>
                  </a:lnTo>
                  <a:lnTo>
                    <a:pt x="3075295" y="880058"/>
                  </a:lnTo>
                  <a:lnTo>
                    <a:pt x="3064998" y="830027"/>
                  </a:lnTo>
                  <a:lnTo>
                    <a:pt x="3056376" y="779832"/>
                  </a:lnTo>
                  <a:lnTo>
                    <a:pt x="3049642" y="729483"/>
                  </a:lnTo>
                  <a:lnTo>
                    <a:pt x="3045009" y="678988"/>
                  </a:lnTo>
                  <a:lnTo>
                    <a:pt x="3042690" y="628357"/>
                  </a:lnTo>
                  <a:lnTo>
                    <a:pt x="3042804" y="600392"/>
                  </a:lnTo>
                  <a:lnTo>
                    <a:pt x="3042898" y="577599"/>
                  </a:lnTo>
                  <a:lnTo>
                    <a:pt x="3045844" y="526723"/>
                  </a:lnTo>
                  <a:lnTo>
                    <a:pt x="3051570" y="479159"/>
                  </a:lnTo>
                  <a:lnTo>
                    <a:pt x="3060515" y="431763"/>
                  </a:lnTo>
                  <a:lnTo>
                    <a:pt x="3072615" y="384870"/>
                  </a:lnTo>
                  <a:lnTo>
                    <a:pt x="3087803" y="338815"/>
                  </a:lnTo>
                  <a:lnTo>
                    <a:pt x="3106015" y="293930"/>
                  </a:lnTo>
                  <a:lnTo>
                    <a:pt x="3127187" y="250552"/>
                  </a:lnTo>
                  <a:lnTo>
                    <a:pt x="3151254" y="209015"/>
                  </a:lnTo>
                  <a:lnTo>
                    <a:pt x="3178150" y="169652"/>
                  </a:lnTo>
                  <a:lnTo>
                    <a:pt x="3207811" y="132799"/>
                  </a:lnTo>
                  <a:lnTo>
                    <a:pt x="3240172" y="98790"/>
                  </a:lnTo>
                  <a:lnTo>
                    <a:pt x="3275168" y="67959"/>
                  </a:lnTo>
                  <a:lnTo>
                    <a:pt x="3312734" y="40641"/>
                  </a:lnTo>
                  <a:lnTo>
                    <a:pt x="3352805" y="17170"/>
                  </a:lnTo>
                  <a:lnTo>
                    <a:pt x="3390647" y="0"/>
                  </a:lnTo>
                  <a:lnTo>
                    <a:pt x="3390647" y="1224937"/>
                  </a:lnTo>
                  <a:close/>
                </a:path>
                <a:path w="3390900" h="1965325">
                  <a:moveTo>
                    <a:pt x="3390647" y="1965138"/>
                  </a:moveTo>
                  <a:lnTo>
                    <a:pt x="1840477" y="1965138"/>
                  </a:lnTo>
                  <a:lnTo>
                    <a:pt x="1832424" y="1913908"/>
                  </a:lnTo>
                  <a:lnTo>
                    <a:pt x="1822883" y="1863300"/>
                  </a:lnTo>
                  <a:lnTo>
                    <a:pt x="1811986" y="1812950"/>
                  </a:lnTo>
                  <a:lnTo>
                    <a:pt x="1799906" y="1762826"/>
                  </a:lnTo>
                  <a:lnTo>
                    <a:pt x="1786815" y="1712894"/>
                  </a:lnTo>
                  <a:lnTo>
                    <a:pt x="1772887" y="1663122"/>
                  </a:lnTo>
                  <a:lnTo>
                    <a:pt x="1758295" y="1613477"/>
                  </a:lnTo>
                  <a:lnTo>
                    <a:pt x="1743212" y="1563927"/>
                  </a:lnTo>
                  <a:lnTo>
                    <a:pt x="1727810" y="1514438"/>
                  </a:lnTo>
                  <a:lnTo>
                    <a:pt x="1696746" y="1415515"/>
                  </a:lnTo>
                  <a:lnTo>
                    <a:pt x="1681428" y="1366015"/>
                  </a:lnTo>
                  <a:lnTo>
                    <a:pt x="1666485" y="1316446"/>
                  </a:lnTo>
                  <a:lnTo>
                    <a:pt x="1652088" y="1266776"/>
                  </a:lnTo>
                  <a:lnTo>
                    <a:pt x="1639246" y="1219923"/>
                  </a:lnTo>
                  <a:lnTo>
                    <a:pt x="1627187" y="1172655"/>
                  </a:lnTo>
                  <a:lnTo>
                    <a:pt x="1616055" y="1125037"/>
                  </a:lnTo>
                  <a:lnTo>
                    <a:pt x="1605993" y="1077136"/>
                  </a:lnTo>
                  <a:lnTo>
                    <a:pt x="1597144" y="1029015"/>
                  </a:lnTo>
                  <a:lnTo>
                    <a:pt x="1589653" y="980740"/>
                  </a:lnTo>
                  <a:lnTo>
                    <a:pt x="1583662" y="932377"/>
                  </a:lnTo>
                  <a:lnTo>
                    <a:pt x="1579315" y="883990"/>
                  </a:lnTo>
                  <a:lnTo>
                    <a:pt x="1576755" y="835645"/>
                  </a:lnTo>
                  <a:lnTo>
                    <a:pt x="1576126" y="787407"/>
                  </a:lnTo>
                  <a:lnTo>
                    <a:pt x="1577571" y="739341"/>
                  </a:lnTo>
                  <a:lnTo>
                    <a:pt x="1581234" y="691512"/>
                  </a:lnTo>
                  <a:lnTo>
                    <a:pt x="1587258" y="643986"/>
                  </a:lnTo>
                  <a:lnTo>
                    <a:pt x="1595787" y="596828"/>
                  </a:lnTo>
                  <a:lnTo>
                    <a:pt x="1606963" y="550102"/>
                  </a:lnTo>
                  <a:lnTo>
                    <a:pt x="1620931" y="503875"/>
                  </a:lnTo>
                  <a:lnTo>
                    <a:pt x="1638152" y="458405"/>
                  </a:lnTo>
                  <a:lnTo>
                    <a:pt x="1658853" y="414106"/>
                  </a:lnTo>
                  <a:lnTo>
                    <a:pt x="1682830" y="371272"/>
                  </a:lnTo>
                  <a:lnTo>
                    <a:pt x="1709877" y="330197"/>
                  </a:lnTo>
                  <a:lnTo>
                    <a:pt x="1739790" y="291176"/>
                  </a:lnTo>
                  <a:lnTo>
                    <a:pt x="1772363" y="254502"/>
                  </a:lnTo>
                  <a:lnTo>
                    <a:pt x="1807391" y="220470"/>
                  </a:lnTo>
                  <a:lnTo>
                    <a:pt x="1844668" y="189374"/>
                  </a:lnTo>
                  <a:lnTo>
                    <a:pt x="1883991" y="161509"/>
                  </a:lnTo>
                  <a:lnTo>
                    <a:pt x="1925153" y="137168"/>
                  </a:lnTo>
                  <a:lnTo>
                    <a:pt x="1967949" y="116647"/>
                  </a:lnTo>
                  <a:lnTo>
                    <a:pt x="2012174" y="100238"/>
                  </a:lnTo>
                  <a:lnTo>
                    <a:pt x="2057624" y="88238"/>
                  </a:lnTo>
                  <a:lnTo>
                    <a:pt x="2104092" y="80939"/>
                  </a:lnTo>
                  <a:lnTo>
                    <a:pt x="2151374" y="78636"/>
                  </a:lnTo>
                  <a:lnTo>
                    <a:pt x="2199265" y="81623"/>
                  </a:lnTo>
                  <a:lnTo>
                    <a:pt x="2246828" y="89814"/>
                  </a:lnTo>
                  <a:lnTo>
                    <a:pt x="2292806" y="102687"/>
                  </a:lnTo>
                  <a:lnTo>
                    <a:pt x="2337232" y="119832"/>
                  </a:lnTo>
                  <a:lnTo>
                    <a:pt x="2380140" y="140838"/>
                  </a:lnTo>
                  <a:lnTo>
                    <a:pt x="2421565" y="165293"/>
                  </a:lnTo>
                  <a:lnTo>
                    <a:pt x="2461540" y="192787"/>
                  </a:lnTo>
                  <a:lnTo>
                    <a:pt x="2500099" y="222908"/>
                  </a:lnTo>
                  <a:lnTo>
                    <a:pt x="2537277" y="255245"/>
                  </a:lnTo>
                  <a:lnTo>
                    <a:pt x="2573107" y="289388"/>
                  </a:lnTo>
                  <a:lnTo>
                    <a:pt x="2607623" y="324924"/>
                  </a:lnTo>
                  <a:lnTo>
                    <a:pt x="2640860" y="361443"/>
                  </a:lnTo>
                  <a:lnTo>
                    <a:pt x="2672851" y="398534"/>
                  </a:lnTo>
                  <a:lnTo>
                    <a:pt x="2705471" y="437876"/>
                  </a:lnTo>
                  <a:lnTo>
                    <a:pt x="2737453" y="477744"/>
                  </a:lnTo>
                  <a:lnTo>
                    <a:pt x="2768789" y="518127"/>
                  </a:lnTo>
                  <a:lnTo>
                    <a:pt x="2799473" y="559013"/>
                  </a:lnTo>
                  <a:lnTo>
                    <a:pt x="2829495" y="600392"/>
                  </a:lnTo>
                  <a:lnTo>
                    <a:pt x="2858850" y="642250"/>
                  </a:lnTo>
                  <a:lnTo>
                    <a:pt x="2887531" y="684578"/>
                  </a:lnTo>
                  <a:lnTo>
                    <a:pt x="2915529" y="727363"/>
                  </a:lnTo>
                  <a:lnTo>
                    <a:pt x="2942837" y="770594"/>
                  </a:lnTo>
                  <a:lnTo>
                    <a:pt x="2969449" y="814260"/>
                  </a:lnTo>
                  <a:lnTo>
                    <a:pt x="2995357" y="858350"/>
                  </a:lnTo>
                  <a:lnTo>
                    <a:pt x="3020554" y="902851"/>
                  </a:lnTo>
                  <a:lnTo>
                    <a:pt x="3045033" y="947753"/>
                  </a:lnTo>
                  <a:lnTo>
                    <a:pt x="3068785" y="993044"/>
                  </a:lnTo>
                  <a:lnTo>
                    <a:pt x="3091805" y="1038713"/>
                  </a:lnTo>
                  <a:lnTo>
                    <a:pt x="3114084" y="1084748"/>
                  </a:lnTo>
                  <a:lnTo>
                    <a:pt x="3135616" y="1131138"/>
                  </a:lnTo>
                  <a:lnTo>
                    <a:pt x="3156392" y="1177871"/>
                  </a:lnTo>
                  <a:lnTo>
                    <a:pt x="3176407" y="1224937"/>
                  </a:lnTo>
                  <a:lnTo>
                    <a:pt x="3390647" y="1224937"/>
                  </a:lnTo>
                  <a:lnTo>
                    <a:pt x="3390647" y="1965138"/>
                  </a:lnTo>
                  <a:close/>
                </a:path>
                <a:path w="3390900" h="1965325">
                  <a:moveTo>
                    <a:pt x="1793957" y="1965138"/>
                  </a:moveTo>
                  <a:lnTo>
                    <a:pt x="0" y="1965138"/>
                  </a:lnTo>
                  <a:lnTo>
                    <a:pt x="13095" y="1930738"/>
                  </a:lnTo>
                  <a:lnTo>
                    <a:pt x="32815" y="1883981"/>
                  </a:lnTo>
                  <a:lnTo>
                    <a:pt x="53878" y="1838671"/>
                  </a:lnTo>
                  <a:lnTo>
                    <a:pt x="76777" y="1794123"/>
                  </a:lnTo>
                  <a:lnTo>
                    <a:pt x="101613" y="1750616"/>
                  </a:lnTo>
                  <a:lnTo>
                    <a:pt x="128486" y="1708427"/>
                  </a:lnTo>
                  <a:lnTo>
                    <a:pt x="157496" y="1667836"/>
                  </a:lnTo>
                  <a:lnTo>
                    <a:pt x="188743" y="1629120"/>
                  </a:lnTo>
                  <a:lnTo>
                    <a:pt x="222327" y="1592558"/>
                  </a:lnTo>
                  <a:lnTo>
                    <a:pt x="258349" y="1558429"/>
                  </a:lnTo>
                  <a:lnTo>
                    <a:pt x="296908" y="1527011"/>
                  </a:lnTo>
                  <a:lnTo>
                    <a:pt x="337331" y="1499040"/>
                  </a:lnTo>
                  <a:lnTo>
                    <a:pt x="379454" y="1474517"/>
                  </a:lnTo>
                  <a:lnTo>
                    <a:pt x="423106" y="1453354"/>
                  </a:lnTo>
                  <a:lnTo>
                    <a:pt x="468112" y="1435465"/>
                  </a:lnTo>
                  <a:lnTo>
                    <a:pt x="514299" y="1420764"/>
                  </a:lnTo>
                  <a:lnTo>
                    <a:pt x="561495" y="1409164"/>
                  </a:lnTo>
                  <a:lnTo>
                    <a:pt x="609526" y="1400579"/>
                  </a:lnTo>
                  <a:lnTo>
                    <a:pt x="658219" y="1394923"/>
                  </a:lnTo>
                  <a:lnTo>
                    <a:pt x="708421" y="1392050"/>
                  </a:lnTo>
                  <a:lnTo>
                    <a:pt x="756899" y="1392050"/>
                  </a:lnTo>
                  <a:lnTo>
                    <a:pt x="806540" y="1394661"/>
                  </a:lnTo>
                  <a:lnTo>
                    <a:pt x="856151" y="1399855"/>
                  </a:lnTo>
                  <a:lnTo>
                    <a:pt x="905558" y="1407546"/>
                  </a:lnTo>
                  <a:lnTo>
                    <a:pt x="954589" y="1417647"/>
                  </a:lnTo>
                  <a:lnTo>
                    <a:pt x="1003071" y="1430071"/>
                  </a:lnTo>
                  <a:lnTo>
                    <a:pt x="1050830" y="1444733"/>
                  </a:lnTo>
                  <a:lnTo>
                    <a:pt x="1097693" y="1461546"/>
                  </a:lnTo>
                  <a:lnTo>
                    <a:pt x="1143488" y="1480424"/>
                  </a:lnTo>
                  <a:lnTo>
                    <a:pt x="1188214" y="1501132"/>
                  </a:lnTo>
                  <a:lnTo>
                    <a:pt x="1232022" y="1523429"/>
                  </a:lnTo>
                  <a:lnTo>
                    <a:pt x="1274957" y="1547216"/>
                  </a:lnTo>
                  <a:lnTo>
                    <a:pt x="1317068" y="1572396"/>
                  </a:lnTo>
                  <a:lnTo>
                    <a:pt x="1358402" y="1598869"/>
                  </a:lnTo>
                  <a:lnTo>
                    <a:pt x="1399008" y="1626537"/>
                  </a:lnTo>
                  <a:lnTo>
                    <a:pt x="1438932" y="1655303"/>
                  </a:lnTo>
                  <a:lnTo>
                    <a:pt x="1478222" y="1685068"/>
                  </a:lnTo>
                  <a:lnTo>
                    <a:pt x="1516926" y="1715733"/>
                  </a:lnTo>
                  <a:lnTo>
                    <a:pt x="1555092" y="1747201"/>
                  </a:lnTo>
                  <a:lnTo>
                    <a:pt x="1592767" y="1779372"/>
                  </a:lnTo>
                  <a:lnTo>
                    <a:pt x="1629998" y="1812150"/>
                  </a:lnTo>
                  <a:lnTo>
                    <a:pt x="1666834" y="1845434"/>
                  </a:lnTo>
                  <a:lnTo>
                    <a:pt x="1703322" y="1879128"/>
                  </a:lnTo>
                  <a:lnTo>
                    <a:pt x="1739509" y="1913132"/>
                  </a:lnTo>
                  <a:lnTo>
                    <a:pt x="1793957" y="1965138"/>
                  </a:lnTo>
                  <a:close/>
                </a:path>
              </a:pathLst>
            </a:custGeom>
            <a:solidFill>
              <a:srgbClr val="FFD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854581" y="8261660"/>
              <a:ext cx="3433445" cy="2019300"/>
            </a:xfrm>
            <a:custGeom>
              <a:avLst/>
              <a:gdLst/>
              <a:ahLst/>
              <a:cxnLst/>
              <a:rect l="l" t="t" r="r" b="b"/>
              <a:pathLst>
                <a:path w="3433444" h="2019300">
                  <a:moveTo>
                    <a:pt x="3253928" y="1257299"/>
                  </a:moveTo>
                  <a:lnTo>
                    <a:pt x="3235034" y="1206499"/>
                  </a:lnTo>
                  <a:lnTo>
                    <a:pt x="3214276" y="1168399"/>
                  </a:lnTo>
                  <a:lnTo>
                    <a:pt x="3192809" y="1117599"/>
                  </a:lnTo>
                  <a:lnTo>
                    <a:pt x="3170636" y="1079499"/>
                  </a:lnTo>
                  <a:lnTo>
                    <a:pt x="3147757" y="1028699"/>
                  </a:lnTo>
                  <a:lnTo>
                    <a:pt x="3124173" y="965199"/>
                  </a:lnTo>
                  <a:lnTo>
                    <a:pt x="3099885" y="939799"/>
                  </a:lnTo>
                  <a:lnTo>
                    <a:pt x="3074893" y="876299"/>
                  </a:lnTo>
                  <a:lnTo>
                    <a:pt x="3069626" y="863599"/>
                  </a:lnTo>
                  <a:lnTo>
                    <a:pt x="3062442" y="812799"/>
                  </a:lnTo>
                  <a:lnTo>
                    <a:pt x="3056233" y="761999"/>
                  </a:lnTo>
                  <a:lnTo>
                    <a:pt x="3052002" y="723899"/>
                  </a:lnTo>
                  <a:lnTo>
                    <a:pt x="3049931" y="673099"/>
                  </a:lnTo>
                  <a:lnTo>
                    <a:pt x="3050092" y="634999"/>
                  </a:lnTo>
                  <a:lnTo>
                    <a:pt x="3052989" y="571499"/>
                  </a:lnTo>
                  <a:lnTo>
                    <a:pt x="3058482" y="520699"/>
                  </a:lnTo>
                  <a:lnTo>
                    <a:pt x="3066858" y="457199"/>
                  </a:lnTo>
                  <a:lnTo>
                    <a:pt x="3078300" y="431799"/>
                  </a:lnTo>
                  <a:lnTo>
                    <a:pt x="3092989" y="368299"/>
                  </a:lnTo>
                  <a:lnTo>
                    <a:pt x="3111105" y="342899"/>
                  </a:lnTo>
                  <a:lnTo>
                    <a:pt x="3132831" y="279399"/>
                  </a:lnTo>
                  <a:lnTo>
                    <a:pt x="3155817" y="253999"/>
                  </a:lnTo>
                  <a:lnTo>
                    <a:pt x="3181742" y="190499"/>
                  </a:lnTo>
                  <a:lnTo>
                    <a:pt x="3210527" y="165099"/>
                  </a:lnTo>
                  <a:lnTo>
                    <a:pt x="3242094" y="126999"/>
                  </a:lnTo>
                  <a:lnTo>
                    <a:pt x="3276365" y="101599"/>
                  </a:lnTo>
                  <a:lnTo>
                    <a:pt x="3313263" y="76199"/>
                  </a:lnTo>
                  <a:lnTo>
                    <a:pt x="3352710" y="38099"/>
                  </a:lnTo>
                  <a:lnTo>
                    <a:pt x="3399746" y="12699"/>
                  </a:lnTo>
                  <a:lnTo>
                    <a:pt x="3433419" y="0"/>
                  </a:lnTo>
                  <a:lnTo>
                    <a:pt x="3433419" y="88899"/>
                  </a:lnTo>
                  <a:lnTo>
                    <a:pt x="3406910" y="101599"/>
                  </a:lnTo>
                  <a:lnTo>
                    <a:pt x="3368717" y="101599"/>
                  </a:lnTo>
                  <a:lnTo>
                    <a:pt x="3333021" y="126999"/>
                  </a:lnTo>
                  <a:lnTo>
                    <a:pt x="3299891" y="165099"/>
                  </a:lnTo>
                  <a:lnTo>
                    <a:pt x="3269395" y="215899"/>
                  </a:lnTo>
                  <a:lnTo>
                    <a:pt x="3241602" y="253999"/>
                  </a:lnTo>
                  <a:lnTo>
                    <a:pt x="3216581" y="279399"/>
                  </a:lnTo>
                  <a:lnTo>
                    <a:pt x="3194400" y="304799"/>
                  </a:lnTo>
                  <a:lnTo>
                    <a:pt x="3175129" y="368299"/>
                  </a:lnTo>
                  <a:lnTo>
                    <a:pt x="3158836" y="393699"/>
                  </a:lnTo>
                  <a:lnTo>
                    <a:pt x="3145590" y="457199"/>
                  </a:lnTo>
                  <a:lnTo>
                    <a:pt x="3134772" y="482599"/>
                  </a:lnTo>
                  <a:lnTo>
                    <a:pt x="3127205" y="546099"/>
                  </a:lnTo>
                  <a:lnTo>
                    <a:pt x="3122667" y="609599"/>
                  </a:lnTo>
                  <a:lnTo>
                    <a:pt x="3120942" y="634999"/>
                  </a:lnTo>
                  <a:lnTo>
                    <a:pt x="3121809" y="698499"/>
                  </a:lnTo>
                  <a:lnTo>
                    <a:pt x="3125050" y="723899"/>
                  </a:lnTo>
                  <a:lnTo>
                    <a:pt x="3130447" y="787399"/>
                  </a:lnTo>
                  <a:lnTo>
                    <a:pt x="3137779" y="850899"/>
                  </a:lnTo>
                  <a:lnTo>
                    <a:pt x="3146829" y="876299"/>
                  </a:lnTo>
                  <a:lnTo>
                    <a:pt x="3157378" y="939799"/>
                  </a:lnTo>
                  <a:lnTo>
                    <a:pt x="3169206" y="965199"/>
                  </a:lnTo>
                  <a:lnTo>
                    <a:pt x="3182094" y="1028699"/>
                  </a:lnTo>
                  <a:lnTo>
                    <a:pt x="3195825" y="1079499"/>
                  </a:lnTo>
                  <a:lnTo>
                    <a:pt x="3210179" y="1117599"/>
                  </a:lnTo>
                  <a:lnTo>
                    <a:pt x="3224936" y="1168399"/>
                  </a:lnTo>
                  <a:lnTo>
                    <a:pt x="3239879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2282096" y="101599"/>
                  </a:moveTo>
                  <a:lnTo>
                    <a:pt x="2089276" y="101599"/>
                  </a:lnTo>
                  <a:lnTo>
                    <a:pt x="2136271" y="76199"/>
                  </a:lnTo>
                  <a:lnTo>
                    <a:pt x="2232855" y="76199"/>
                  </a:lnTo>
                  <a:lnTo>
                    <a:pt x="2282096" y="101599"/>
                  </a:lnTo>
                  <a:close/>
                </a:path>
                <a:path w="3433444" h="2019300">
                  <a:moveTo>
                    <a:pt x="1900579" y="2019299"/>
                  </a:moveTo>
                  <a:lnTo>
                    <a:pt x="1848217" y="2019299"/>
                  </a:lnTo>
                  <a:lnTo>
                    <a:pt x="1846432" y="2006599"/>
                  </a:lnTo>
                  <a:lnTo>
                    <a:pt x="1841779" y="1968499"/>
                  </a:lnTo>
                  <a:lnTo>
                    <a:pt x="1838537" y="1943099"/>
                  </a:lnTo>
                  <a:lnTo>
                    <a:pt x="1829198" y="1917699"/>
                  </a:lnTo>
                  <a:lnTo>
                    <a:pt x="1818578" y="1854199"/>
                  </a:lnTo>
                  <a:lnTo>
                    <a:pt x="1806836" y="1790699"/>
                  </a:lnTo>
                  <a:lnTo>
                    <a:pt x="1794136" y="1765299"/>
                  </a:lnTo>
                  <a:lnTo>
                    <a:pt x="1780636" y="1701799"/>
                  </a:lnTo>
                  <a:lnTo>
                    <a:pt x="1766499" y="1676399"/>
                  </a:lnTo>
                  <a:lnTo>
                    <a:pt x="1751887" y="1612899"/>
                  </a:lnTo>
                  <a:lnTo>
                    <a:pt x="1736959" y="1562099"/>
                  </a:lnTo>
                  <a:lnTo>
                    <a:pt x="1721878" y="1523999"/>
                  </a:lnTo>
                  <a:lnTo>
                    <a:pt x="1706804" y="1473199"/>
                  </a:lnTo>
                  <a:lnTo>
                    <a:pt x="1691899" y="1435099"/>
                  </a:lnTo>
                  <a:lnTo>
                    <a:pt x="1677324" y="1384299"/>
                  </a:lnTo>
                  <a:lnTo>
                    <a:pt x="1663240" y="1320799"/>
                  </a:lnTo>
                  <a:lnTo>
                    <a:pt x="1649809" y="1295399"/>
                  </a:lnTo>
                  <a:lnTo>
                    <a:pt x="1637191" y="1231899"/>
                  </a:lnTo>
                  <a:lnTo>
                    <a:pt x="1625547" y="1168399"/>
                  </a:lnTo>
                  <a:lnTo>
                    <a:pt x="1615040" y="1142999"/>
                  </a:lnTo>
                  <a:lnTo>
                    <a:pt x="1605938" y="1079499"/>
                  </a:lnTo>
                  <a:lnTo>
                    <a:pt x="1598098" y="1028699"/>
                  </a:lnTo>
                  <a:lnTo>
                    <a:pt x="1591677" y="990599"/>
                  </a:lnTo>
                  <a:lnTo>
                    <a:pt x="1586831" y="939799"/>
                  </a:lnTo>
                  <a:lnTo>
                    <a:pt x="1583717" y="876299"/>
                  </a:lnTo>
                  <a:lnTo>
                    <a:pt x="1582492" y="850899"/>
                  </a:lnTo>
                  <a:lnTo>
                    <a:pt x="1583310" y="787399"/>
                  </a:lnTo>
                  <a:lnTo>
                    <a:pt x="1586331" y="723899"/>
                  </a:lnTo>
                  <a:lnTo>
                    <a:pt x="1591708" y="698499"/>
                  </a:lnTo>
                  <a:lnTo>
                    <a:pt x="1599600" y="634999"/>
                  </a:lnTo>
                  <a:lnTo>
                    <a:pt x="1610163" y="609599"/>
                  </a:lnTo>
                  <a:lnTo>
                    <a:pt x="1623552" y="546099"/>
                  </a:lnTo>
                  <a:lnTo>
                    <a:pt x="1639925" y="482599"/>
                  </a:lnTo>
                  <a:lnTo>
                    <a:pt x="1659438" y="457199"/>
                  </a:lnTo>
                  <a:lnTo>
                    <a:pt x="1682248" y="393699"/>
                  </a:lnTo>
                  <a:lnTo>
                    <a:pt x="1708511" y="368299"/>
                  </a:lnTo>
                  <a:lnTo>
                    <a:pt x="1736673" y="342899"/>
                  </a:lnTo>
                  <a:lnTo>
                    <a:pt x="1767503" y="279399"/>
                  </a:lnTo>
                  <a:lnTo>
                    <a:pt x="1800828" y="253999"/>
                  </a:lnTo>
                  <a:lnTo>
                    <a:pt x="1836473" y="215899"/>
                  </a:lnTo>
                  <a:lnTo>
                    <a:pt x="1874262" y="190499"/>
                  </a:lnTo>
                  <a:lnTo>
                    <a:pt x="1914022" y="165099"/>
                  </a:lnTo>
                  <a:lnTo>
                    <a:pt x="1955578" y="126999"/>
                  </a:lnTo>
                  <a:lnTo>
                    <a:pt x="1998756" y="126999"/>
                  </a:lnTo>
                  <a:lnTo>
                    <a:pt x="2043380" y="101599"/>
                  </a:lnTo>
                  <a:lnTo>
                    <a:pt x="2377319" y="101599"/>
                  </a:lnTo>
                  <a:lnTo>
                    <a:pt x="2422290" y="126999"/>
                  </a:lnTo>
                  <a:lnTo>
                    <a:pt x="2465586" y="165099"/>
                  </a:lnTo>
                  <a:lnTo>
                    <a:pt x="2097460" y="165099"/>
                  </a:lnTo>
                  <a:lnTo>
                    <a:pt x="2051768" y="190499"/>
                  </a:lnTo>
                  <a:lnTo>
                    <a:pt x="2007738" y="190499"/>
                  </a:lnTo>
                  <a:lnTo>
                    <a:pt x="1965558" y="215899"/>
                  </a:lnTo>
                  <a:lnTo>
                    <a:pt x="1925418" y="253999"/>
                  </a:lnTo>
                  <a:lnTo>
                    <a:pt x="1887507" y="279399"/>
                  </a:lnTo>
                  <a:lnTo>
                    <a:pt x="1852013" y="304799"/>
                  </a:lnTo>
                  <a:lnTo>
                    <a:pt x="1819125" y="342899"/>
                  </a:lnTo>
                  <a:lnTo>
                    <a:pt x="1789033" y="368299"/>
                  </a:lnTo>
                  <a:lnTo>
                    <a:pt x="1761924" y="431799"/>
                  </a:lnTo>
                  <a:lnTo>
                    <a:pt x="1737988" y="457199"/>
                  </a:lnTo>
                  <a:lnTo>
                    <a:pt x="1717413" y="520699"/>
                  </a:lnTo>
                  <a:lnTo>
                    <a:pt x="1699481" y="546099"/>
                  </a:lnTo>
                  <a:lnTo>
                    <a:pt x="1684841" y="609599"/>
                  </a:lnTo>
                  <a:lnTo>
                    <a:pt x="1673309" y="634999"/>
                  </a:lnTo>
                  <a:lnTo>
                    <a:pt x="1664701" y="698499"/>
                  </a:lnTo>
                  <a:lnTo>
                    <a:pt x="1658831" y="723899"/>
                  </a:lnTo>
                  <a:lnTo>
                    <a:pt x="1655514" y="787399"/>
                  </a:lnTo>
                  <a:lnTo>
                    <a:pt x="1654567" y="850899"/>
                  </a:lnTo>
                  <a:lnTo>
                    <a:pt x="1659040" y="939799"/>
                  </a:lnTo>
                  <a:lnTo>
                    <a:pt x="1664091" y="990599"/>
                  </a:lnTo>
                  <a:lnTo>
                    <a:pt x="1670772" y="1028699"/>
                  </a:lnTo>
                  <a:lnTo>
                    <a:pt x="1678898" y="1079499"/>
                  </a:lnTo>
                  <a:lnTo>
                    <a:pt x="1688285" y="1117599"/>
                  </a:lnTo>
                  <a:lnTo>
                    <a:pt x="1698747" y="1168399"/>
                  </a:lnTo>
                  <a:lnTo>
                    <a:pt x="1710101" y="1231899"/>
                  </a:lnTo>
                  <a:lnTo>
                    <a:pt x="1722161" y="1257299"/>
                  </a:lnTo>
                  <a:lnTo>
                    <a:pt x="1735916" y="1320799"/>
                  </a:lnTo>
                  <a:lnTo>
                    <a:pt x="1750260" y="1384299"/>
                  </a:lnTo>
                  <a:lnTo>
                    <a:pt x="1765041" y="1409699"/>
                  </a:lnTo>
                  <a:lnTo>
                    <a:pt x="1780102" y="1473199"/>
                  </a:lnTo>
                  <a:lnTo>
                    <a:pt x="1795291" y="1498599"/>
                  </a:lnTo>
                  <a:lnTo>
                    <a:pt x="1810452" y="1562099"/>
                  </a:lnTo>
                  <a:lnTo>
                    <a:pt x="1825431" y="1612899"/>
                  </a:lnTo>
                  <a:lnTo>
                    <a:pt x="1840075" y="1650999"/>
                  </a:lnTo>
                  <a:lnTo>
                    <a:pt x="1854228" y="1701799"/>
                  </a:lnTo>
                  <a:lnTo>
                    <a:pt x="1867737" y="1765299"/>
                  </a:lnTo>
                  <a:lnTo>
                    <a:pt x="1880446" y="1790699"/>
                  </a:lnTo>
                  <a:lnTo>
                    <a:pt x="1892203" y="1854199"/>
                  </a:lnTo>
                  <a:lnTo>
                    <a:pt x="1902852" y="1917699"/>
                  </a:lnTo>
                  <a:lnTo>
                    <a:pt x="1912239" y="1943099"/>
                  </a:lnTo>
                  <a:lnTo>
                    <a:pt x="1915427" y="1968499"/>
                  </a:lnTo>
                  <a:lnTo>
                    <a:pt x="1844977" y="1968499"/>
                  </a:lnTo>
                  <a:lnTo>
                    <a:pt x="1900579" y="2019299"/>
                  </a:lnTo>
                  <a:close/>
                </a:path>
                <a:path w="3433444" h="2019300">
                  <a:moveTo>
                    <a:pt x="3251339" y="1295399"/>
                  </a:moveTo>
                  <a:lnTo>
                    <a:pt x="3190707" y="1295399"/>
                  </a:lnTo>
                  <a:lnTo>
                    <a:pt x="3183275" y="1257299"/>
                  </a:lnTo>
                  <a:lnTo>
                    <a:pt x="3163301" y="1231899"/>
                  </a:lnTo>
                  <a:lnTo>
                    <a:pt x="3142552" y="1168399"/>
                  </a:lnTo>
                  <a:lnTo>
                    <a:pt x="3121037" y="1142999"/>
                  </a:lnTo>
                  <a:lnTo>
                    <a:pt x="3098763" y="1079499"/>
                  </a:lnTo>
                  <a:lnTo>
                    <a:pt x="3075739" y="1054099"/>
                  </a:lnTo>
                  <a:lnTo>
                    <a:pt x="3051973" y="990599"/>
                  </a:lnTo>
                  <a:lnTo>
                    <a:pt x="3027472" y="965199"/>
                  </a:lnTo>
                  <a:lnTo>
                    <a:pt x="3002244" y="901699"/>
                  </a:lnTo>
                  <a:lnTo>
                    <a:pt x="2976297" y="876299"/>
                  </a:lnTo>
                  <a:lnTo>
                    <a:pt x="2949640" y="812799"/>
                  </a:lnTo>
                  <a:lnTo>
                    <a:pt x="2922281" y="787399"/>
                  </a:lnTo>
                  <a:lnTo>
                    <a:pt x="2894226" y="723899"/>
                  </a:lnTo>
                  <a:lnTo>
                    <a:pt x="2865485" y="698499"/>
                  </a:lnTo>
                  <a:lnTo>
                    <a:pt x="2836066" y="673099"/>
                  </a:lnTo>
                  <a:lnTo>
                    <a:pt x="2805975" y="609599"/>
                  </a:lnTo>
                  <a:lnTo>
                    <a:pt x="2775222" y="571499"/>
                  </a:lnTo>
                  <a:lnTo>
                    <a:pt x="2743813" y="520699"/>
                  </a:lnTo>
                  <a:lnTo>
                    <a:pt x="2714049" y="482599"/>
                  </a:lnTo>
                  <a:lnTo>
                    <a:pt x="2682972" y="457199"/>
                  </a:lnTo>
                  <a:lnTo>
                    <a:pt x="2650543" y="431799"/>
                  </a:lnTo>
                  <a:lnTo>
                    <a:pt x="2616722" y="368299"/>
                  </a:lnTo>
                  <a:lnTo>
                    <a:pt x="2581468" y="342899"/>
                  </a:lnTo>
                  <a:lnTo>
                    <a:pt x="2544741" y="304799"/>
                  </a:lnTo>
                  <a:lnTo>
                    <a:pt x="2506501" y="279399"/>
                  </a:lnTo>
                  <a:lnTo>
                    <a:pt x="2466708" y="253999"/>
                  </a:lnTo>
                  <a:lnTo>
                    <a:pt x="2425321" y="215899"/>
                  </a:lnTo>
                  <a:lnTo>
                    <a:pt x="2382301" y="190499"/>
                  </a:lnTo>
                  <a:lnTo>
                    <a:pt x="2337606" y="190499"/>
                  </a:lnTo>
                  <a:lnTo>
                    <a:pt x="2291197" y="165099"/>
                  </a:lnTo>
                  <a:lnTo>
                    <a:pt x="2465586" y="165099"/>
                  </a:lnTo>
                  <a:lnTo>
                    <a:pt x="2507273" y="190499"/>
                  </a:lnTo>
                  <a:lnTo>
                    <a:pt x="2547414" y="215899"/>
                  </a:lnTo>
                  <a:lnTo>
                    <a:pt x="2586073" y="253999"/>
                  </a:lnTo>
                  <a:lnTo>
                    <a:pt x="2623316" y="279399"/>
                  </a:lnTo>
                  <a:lnTo>
                    <a:pt x="2659206" y="304799"/>
                  </a:lnTo>
                  <a:lnTo>
                    <a:pt x="2693808" y="342899"/>
                  </a:lnTo>
                  <a:lnTo>
                    <a:pt x="2727186" y="393699"/>
                  </a:lnTo>
                  <a:lnTo>
                    <a:pt x="2759405" y="431799"/>
                  </a:lnTo>
                  <a:lnTo>
                    <a:pt x="2790528" y="457199"/>
                  </a:lnTo>
                  <a:lnTo>
                    <a:pt x="2820621" y="520699"/>
                  </a:lnTo>
                  <a:lnTo>
                    <a:pt x="2849747" y="546099"/>
                  </a:lnTo>
                  <a:lnTo>
                    <a:pt x="2880333" y="571499"/>
                  </a:lnTo>
                  <a:lnTo>
                    <a:pt x="2910224" y="634999"/>
                  </a:lnTo>
                  <a:lnTo>
                    <a:pt x="2939417" y="673099"/>
                  </a:lnTo>
                  <a:lnTo>
                    <a:pt x="2967912" y="723899"/>
                  </a:lnTo>
                  <a:lnTo>
                    <a:pt x="2995708" y="761999"/>
                  </a:lnTo>
                  <a:lnTo>
                    <a:pt x="3022804" y="787399"/>
                  </a:lnTo>
                  <a:lnTo>
                    <a:pt x="3049199" y="850899"/>
                  </a:lnTo>
                  <a:lnTo>
                    <a:pt x="3069626" y="863599"/>
                  </a:lnTo>
                  <a:lnTo>
                    <a:pt x="3070447" y="876299"/>
                  </a:lnTo>
                  <a:lnTo>
                    <a:pt x="3080067" y="901699"/>
                  </a:lnTo>
                  <a:lnTo>
                    <a:pt x="3091121" y="965199"/>
                  </a:lnTo>
                  <a:lnTo>
                    <a:pt x="3103428" y="1028699"/>
                  </a:lnTo>
                  <a:lnTo>
                    <a:pt x="3116807" y="1054099"/>
                  </a:lnTo>
                  <a:lnTo>
                    <a:pt x="3132622" y="1117599"/>
                  </a:lnTo>
                  <a:lnTo>
                    <a:pt x="3149188" y="1168399"/>
                  </a:lnTo>
                  <a:lnTo>
                    <a:pt x="3166255" y="1231899"/>
                  </a:lnTo>
                  <a:lnTo>
                    <a:pt x="3183572" y="1257299"/>
                  </a:lnTo>
                  <a:lnTo>
                    <a:pt x="3256137" y="1257299"/>
                  </a:lnTo>
                  <a:lnTo>
                    <a:pt x="3251339" y="1295399"/>
                  </a:lnTo>
                  <a:close/>
                </a:path>
                <a:path w="3433444" h="2019300">
                  <a:moveTo>
                    <a:pt x="3253928" y="1257299"/>
                  </a:moveTo>
                  <a:lnTo>
                    <a:pt x="3183572" y="1257299"/>
                  </a:lnTo>
                  <a:lnTo>
                    <a:pt x="3166255" y="1231899"/>
                  </a:lnTo>
                  <a:lnTo>
                    <a:pt x="3149188" y="1168399"/>
                  </a:lnTo>
                  <a:lnTo>
                    <a:pt x="3132622" y="1117599"/>
                  </a:lnTo>
                  <a:lnTo>
                    <a:pt x="3116807" y="1054099"/>
                  </a:lnTo>
                  <a:lnTo>
                    <a:pt x="3103428" y="1028699"/>
                  </a:lnTo>
                  <a:lnTo>
                    <a:pt x="3091121" y="965199"/>
                  </a:lnTo>
                  <a:lnTo>
                    <a:pt x="3080067" y="901699"/>
                  </a:lnTo>
                  <a:lnTo>
                    <a:pt x="3070447" y="876299"/>
                  </a:lnTo>
                  <a:lnTo>
                    <a:pt x="3069626" y="863599"/>
                  </a:lnTo>
                  <a:lnTo>
                    <a:pt x="3074893" y="876299"/>
                  </a:lnTo>
                  <a:lnTo>
                    <a:pt x="3099885" y="939799"/>
                  </a:lnTo>
                  <a:lnTo>
                    <a:pt x="3124173" y="965199"/>
                  </a:lnTo>
                  <a:lnTo>
                    <a:pt x="3147757" y="1028699"/>
                  </a:lnTo>
                  <a:lnTo>
                    <a:pt x="3170636" y="1079499"/>
                  </a:lnTo>
                  <a:lnTo>
                    <a:pt x="3192809" y="1117599"/>
                  </a:lnTo>
                  <a:lnTo>
                    <a:pt x="3214276" y="1168399"/>
                  </a:lnTo>
                  <a:lnTo>
                    <a:pt x="3235034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843693" y="1409699"/>
                  </a:moveTo>
                  <a:lnTo>
                    <a:pt x="700516" y="1409699"/>
                  </a:lnTo>
                  <a:lnTo>
                    <a:pt x="748123" y="1384299"/>
                  </a:lnTo>
                  <a:lnTo>
                    <a:pt x="795889" y="1384299"/>
                  </a:lnTo>
                  <a:lnTo>
                    <a:pt x="843693" y="1409699"/>
                  </a:lnTo>
                  <a:close/>
                </a:path>
                <a:path w="3433444" h="2019300">
                  <a:moveTo>
                    <a:pt x="1032814" y="1435099"/>
                  </a:moveTo>
                  <a:lnTo>
                    <a:pt x="514155" y="1435099"/>
                  </a:lnTo>
                  <a:lnTo>
                    <a:pt x="559889" y="1409699"/>
                  </a:lnTo>
                  <a:lnTo>
                    <a:pt x="986094" y="1409699"/>
                  </a:lnTo>
                  <a:lnTo>
                    <a:pt x="1032814" y="1435099"/>
                  </a:lnTo>
                  <a:close/>
                </a:path>
                <a:path w="3433444" h="2019300">
                  <a:moveTo>
                    <a:pt x="73704" y="2019299"/>
                  </a:moveTo>
                  <a:lnTo>
                    <a:pt x="0" y="2019299"/>
                  </a:lnTo>
                  <a:lnTo>
                    <a:pt x="12639" y="1968499"/>
                  </a:lnTo>
                  <a:lnTo>
                    <a:pt x="30352" y="1943099"/>
                  </a:lnTo>
                  <a:lnTo>
                    <a:pt x="49695" y="1879599"/>
                  </a:lnTo>
                  <a:lnTo>
                    <a:pt x="70712" y="1854199"/>
                  </a:lnTo>
                  <a:lnTo>
                    <a:pt x="93447" y="1790699"/>
                  </a:lnTo>
                  <a:lnTo>
                    <a:pt x="117946" y="1765299"/>
                  </a:lnTo>
                  <a:lnTo>
                    <a:pt x="144253" y="1701799"/>
                  </a:lnTo>
                  <a:lnTo>
                    <a:pt x="172412" y="1676399"/>
                  </a:lnTo>
                  <a:lnTo>
                    <a:pt x="202468" y="1650999"/>
                  </a:lnTo>
                  <a:lnTo>
                    <a:pt x="234466" y="1612899"/>
                  </a:lnTo>
                  <a:lnTo>
                    <a:pt x="268450" y="1587499"/>
                  </a:lnTo>
                  <a:lnTo>
                    <a:pt x="304465" y="1562099"/>
                  </a:lnTo>
                  <a:lnTo>
                    <a:pt x="342555" y="1523999"/>
                  </a:lnTo>
                  <a:lnTo>
                    <a:pt x="382765" y="1498599"/>
                  </a:lnTo>
                  <a:lnTo>
                    <a:pt x="425139" y="1473199"/>
                  </a:lnTo>
                  <a:lnTo>
                    <a:pt x="469197" y="1435099"/>
                  </a:lnTo>
                  <a:lnTo>
                    <a:pt x="1078954" y="1435099"/>
                  </a:lnTo>
                  <a:lnTo>
                    <a:pt x="1124393" y="1473199"/>
                  </a:lnTo>
                  <a:lnTo>
                    <a:pt x="625693" y="1473199"/>
                  </a:lnTo>
                  <a:lnTo>
                    <a:pt x="579472" y="1498599"/>
                  </a:lnTo>
                  <a:lnTo>
                    <a:pt x="534100" y="1498599"/>
                  </a:lnTo>
                  <a:lnTo>
                    <a:pt x="489753" y="1523999"/>
                  </a:lnTo>
                  <a:lnTo>
                    <a:pt x="446604" y="1562099"/>
                  </a:lnTo>
                  <a:lnTo>
                    <a:pt x="404830" y="1562099"/>
                  </a:lnTo>
                  <a:lnTo>
                    <a:pt x="364606" y="1587499"/>
                  </a:lnTo>
                  <a:lnTo>
                    <a:pt x="325135" y="1612899"/>
                  </a:lnTo>
                  <a:lnTo>
                    <a:pt x="288526" y="1650999"/>
                  </a:lnTo>
                  <a:lnTo>
                    <a:pt x="254636" y="1701799"/>
                  </a:lnTo>
                  <a:lnTo>
                    <a:pt x="223323" y="1739899"/>
                  </a:lnTo>
                  <a:lnTo>
                    <a:pt x="194445" y="1765299"/>
                  </a:lnTo>
                  <a:lnTo>
                    <a:pt x="167857" y="1828799"/>
                  </a:lnTo>
                  <a:lnTo>
                    <a:pt x="143419" y="1854199"/>
                  </a:lnTo>
                  <a:lnTo>
                    <a:pt x="120988" y="1917699"/>
                  </a:lnTo>
                  <a:lnTo>
                    <a:pt x="101283" y="1943099"/>
                  </a:lnTo>
                  <a:lnTo>
                    <a:pt x="83125" y="2006599"/>
                  </a:lnTo>
                  <a:lnTo>
                    <a:pt x="73704" y="2019299"/>
                  </a:lnTo>
                  <a:close/>
                </a:path>
                <a:path w="3433444" h="2019300">
                  <a:moveTo>
                    <a:pt x="1212669" y="1498599"/>
                  </a:moveTo>
                  <a:lnTo>
                    <a:pt x="958294" y="1498599"/>
                  </a:lnTo>
                  <a:lnTo>
                    <a:pt x="911035" y="1473199"/>
                  </a:lnTo>
                  <a:lnTo>
                    <a:pt x="1169005" y="1473199"/>
                  </a:lnTo>
                  <a:lnTo>
                    <a:pt x="1212669" y="1498599"/>
                  </a:lnTo>
                  <a:close/>
                </a:path>
                <a:path w="3433444" h="2019300">
                  <a:moveTo>
                    <a:pt x="1848217" y="2019299"/>
                  </a:moveTo>
                  <a:lnTo>
                    <a:pt x="1796450" y="2019299"/>
                  </a:lnTo>
                  <a:lnTo>
                    <a:pt x="1785365" y="2006599"/>
                  </a:lnTo>
                  <a:lnTo>
                    <a:pt x="1749568" y="1968499"/>
                  </a:lnTo>
                  <a:lnTo>
                    <a:pt x="1676732" y="1917699"/>
                  </a:lnTo>
                  <a:lnTo>
                    <a:pt x="1639615" y="1879599"/>
                  </a:lnTo>
                  <a:lnTo>
                    <a:pt x="1601981" y="1828799"/>
                  </a:lnTo>
                  <a:lnTo>
                    <a:pt x="1563791" y="1790699"/>
                  </a:lnTo>
                  <a:lnTo>
                    <a:pt x="1525008" y="1765299"/>
                  </a:lnTo>
                  <a:lnTo>
                    <a:pt x="1485592" y="1739899"/>
                  </a:lnTo>
                  <a:lnTo>
                    <a:pt x="1445505" y="1701799"/>
                  </a:lnTo>
                  <a:lnTo>
                    <a:pt x="1404709" y="1676399"/>
                  </a:lnTo>
                  <a:lnTo>
                    <a:pt x="1363165" y="1650999"/>
                  </a:lnTo>
                  <a:lnTo>
                    <a:pt x="1320836" y="1612899"/>
                  </a:lnTo>
                  <a:lnTo>
                    <a:pt x="1277682" y="1612899"/>
                  </a:lnTo>
                  <a:lnTo>
                    <a:pt x="1233665" y="1587499"/>
                  </a:lnTo>
                  <a:lnTo>
                    <a:pt x="1188747" y="1562099"/>
                  </a:lnTo>
                  <a:lnTo>
                    <a:pt x="1142889" y="1523999"/>
                  </a:lnTo>
                  <a:lnTo>
                    <a:pt x="1096053" y="1523999"/>
                  </a:lnTo>
                  <a:lnTo>
                    <a:pt x="1050978" y="1498599"/>
                  </a:lnTo>
                  <a:lnTo>
                    <a:pt x="1257583" y="1498599"/>
                  </a:lnTo>
                  <a:lnTo>
                    <a:pt x="1301555" y="1523999"/>
                  </a:lnTo>
                  <a:lnTo>
                    <a:pt x="1344633" y="1562099"/>
                  </a:lnTo>
                  <a:lnTo>
                    <a:pt x="1386865" y="1587499"/>
                  </a:lnTo>
                  <a:lnTo>
                    <a:pt x="1428299" y="1612899"/>
                  </a:lnTo>
                  <a:lnTo>
                    <a:pt x="1468981" y="1650999"/>
                  </a:lnTo>
                  <a:lnTo>
                    <a:pt x="1508960" y="1676399"/>
                  </a:lnTo>
                  <a:lnTo>
                    <a:pt x="1548283" y="1701799"/>
                  </a:lnTo>
                  <a:lnTo>
                    <a:pt x="1586998" y="1739899"/>
                  </a:lnTo>
                  <a:lnTo>
                    <a:pt x="1625153" y="1765299"/>
                  </a:lnTo>
                  <a:lnTo>
                    <a:pt x="1699971" y="1828799"/>
                  </a:lnTo>
                  <a:lnTo>
                    <a:pt x="1773119" y="1879599"/>
                  </a:lnTo>
                  <a:lnTo>
                    <a:pt x="1809186" y="1917699"/>
                  </a:lnTo>
                  <a:lnTo>
                    <a:pt x="1841779" y="1968499"/>
                  </a:lnTo>
                  <a:lnTo>
                    <a:pt x="1846432" y="2006599"/>
                  </a:lnTo>
                  <a:lnTo>
                    <a:pt x="1848217" y="2019299"/>
                  </a:lnTo>
                  <a:close/>
                </a:path>
                <a:path w="3433444" h="2019300">
                  <a:moveTo>
                    <a:pt x="1922025" y="2019299"/>
                  </a:moveTo>
                  <a:lnTo>
                    <a:pt x="1900579" y="2019299"/>
                  </a:lnTo>
                  <a:lnTo>
                    <a:pt x="1844977" y="1968499"/>
                  </a:lnTo>
                  <a:lnTo>
                    <a:pt x="1915427" y="1968499"/>
                  </a:lnTo>
                  <a:lnTo>
                    <a:pt x="1920209" y="2006599"/>
                  </a:lnTo>
                  <a:lnTo>
                    <a:pt x="1922025" y="20192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9066" y="1851141"/>
              <a:ext cx="5793105" cy="7715884"/>
            </a:xfrm>
            <a:custGeom>
              <a:avLst/>
              <a:gdLst/>
              <a:ahLst/>
              <a:cxnLst/>
              <a:rect l="l" t="t" r="r" b="b"/>
              <a:pathLst>
                <a:path w="5793105" h="7715884">
                  <a:moveTo>
                    <a:pt x="5529221" y="7715862"/>
                  </a:moveTo>
                  <a:lnTo>
                    <a:pt x="263331" y="7715862"/>
                  </a:lnTo>
                  <a:lnTo>
                    <a:pt x="239399" y="7713931"/>
                  </a:lnTo>
                  <a:lnTo>
                    <a:pt x="195430" y="7703103"/>
                  </a:lnTo>
                  <a:lnTo>
                    <a:pt x="154431" y="7685776"/>
                  </a:lnTo>
                  <a:lnTo>
                    <a:pt x="116989" y="7662538"/>
                  </a:lnTo>
                  <a:lnTo>
                    <a:pt x="83694" y="7633977"/>
                  </a:lnTo>
                  <a:lnTo>
                    <a:pt x="55133" y="7600681"/>
                  </a:lnTo>
                  <a:lnTo>
                    <a:pt x="31894" y="7563239"/>
                  </a:lnTo>
                  <a:lnTo>
                    <a:pt x="14567" y="7522240"/>
                  </a:lnTo>
                  <a:lnTo>
                    <a:pt x="3739" y="7478271"/>
                  </a:lnTo>
                  <a:lnTo>
                    <a:pt x="0" y="7431921"/>
                  </a:lnTo>
                  <a:lnTo>
                    <a:pt x="0" y="285750"/>
                  </a:lnTo>
                  <a:lnTo>
                    <a:pt x="3739" y="239399"/>
                  </a:lnTo>
                  <a:lnTo>
                    <a:pt x="14567" y="195430"/>
                  </a:lnTo>
                  <a:lnTo>
                    <a:pt x="31894" y="154431"/>
                  </a:lnTo>
                  <a:lnTo>
                    <a:pt x="55133" y="116989"/>
                  </a:lnTo>
                  <a:lnTo>
                    <a:pt x="83694" y="83694"/>
                  </a:lnTo>
                  <a:lnTo>
                    <a:pt x="116989" y="55133"/>
                  </a:lnTo>
                  <a:lnTo>
                    <a:pt x="154431" y="31894"/>
                  </a:lnTo>
                  <a:lnTo>
                    <a:pt x="195430" y="14567"/>
                  </a:lnTo>
                  <a:lnTo>
                    <a:pt x="239399" y="3740"/>
                  </a:lnTo>
                  <a:lnTo>
                    <a:pt x="285749" y="0"/>
                  </a:lnTo>
                  <a:lnTo>
                    <a:pt x="5506803" y="0"/>
                  </a:lnTo>
                  <a:lnTo>
                    <a:pt x="5553153" y="3740"/>
                  </a:lnTo>
                  <a:lnTo>
                    <a:pt x="5597122" y="14567"/>
                  </a:lnTo>
                  <a:lnTo>
                    <a:pt x="5638122" y="31894"/>
                  </a:lnTo>
                  <a:lnTo>
                    <a:pt x="5675563" y="55133"/>
                  </a:lnTo>
                  <a:lnTo>
                    <a:pt x="5708859" y="83694"/>
                  </a:lnTo>
                  <a:lnTo>
                    <a:pt x="5737420" y="116989"/>
                  </a:lnTo>
                  <a:lnTo>
                    <a:pt x="5760658" y="154431"/>
                  </a:lnTo>
                  <a:lnTo>
                    <a:pt x="5777985" y="195430"/>
                  </a:lnTo>
                  <a:lnTo>
                    <a:pt x="5788813" y="239399"/>
                  </a:lnTo>
                  <a:lnTo>
                    <a:pt x="5792553" y="285750"/>
                  </a:lnTo>
                  <a:lnTo>
                    <a:pt x="5792553" y="7431921"/>
                  </a:lnTo>
                  <a:lnTo>
                    <a:pt x="5788813" y="7478271"/>
                  </a:lnTo>
                  <a:lnTo>
                    <a:pt x="5777985" y="7522240"/>
                  </a:lnTo>
                  <a:lnTo>
                    <a:pt x="5760658" y="7563239"/>
                  </a:lnTo>
                  <a:lnTo>
                    <a:pt x="5737420" y="7600681"/>
                  </a:lnTo>
                  <a:lnTo>
                    <a:pt x="5708859" y="7633977"/>
                  </a:lnTo>
                  <a:lnTo>
                    <a:pt x="5675563" y="7662538"/>
                  </a:lnTo>
                  <a:lnTo>
                    <a:pt x="5638122" y="7685776"/>
                  </a:lnTo>
                  <a:lnTo>
                    <a:pt x="5597122" y="7703103"/>
                  </a:lnTo>
                  <a:lnTo>
                    <a:pt x="5553153" y="7713931"/>
                  </a:lnTo>
                  <a:lnTo>
                    <a:pt x="5529221" y="7715862"/>
                  </a:lnTo>
                  <a:close/>
                </a:path>
              </a:pathLst>
            </a:custGeom>
            <a:solidFill>
              <a:srgbClr val="FFD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9066" y="1851139"/>
              <a:ext cx="5791200" cy="7715250"/>
            </a:xfrm>
            <a:custGeom>
              <a:avLst/>
              <a:gdLst/>
              <a:ahLst/>
              <a:cxnLst/>
              <a:rect l="l" t="t" r="r" b="b"/>
              <a:pathLst>
                <a:path w="5791200" h="7715250">
                  <a:moveTo>
                    <a:pt x="5791185" y="7448702"/>
                  </a:moveTo>
                  <a:lnTo>
                    <a:pt x="5777996" y="7522216"/>
                  </a:lnTo>
                  <a:lnTo>
                    <a:pt x="5760670" y="7563222"/>
                  </a:lnTo>
                  <a:lnTo>
                    <a:pt x="5737430" y="7600670"/>
                  </a:lnTo>
                  <a:lnTo>
                    <a:pt x="5708866" y="7633972"/>
                  </a:lnTo>
                  <a:lnTo>
                    <a:pt x="5675566" y="7662538"/>
                  </a:lnTo>
                  <a:lnTo>
                    <a:pt x="5638118" y="7685779"/>
                  </a:lnTo>
                  <a:lnTo>
                    <a:pt x="5597112" y="7703107"/>
                  </a:lnTo>
                  <a:lnTo>
                    <a:pt x="5553135" y="7713934"/>
                  </a:lnTo>
                  <a:lnTo>
                    <a:pt x="5536812" y="7715208"/>
                  </a:lnTo>
                </a:path>
                <a:path w="5791200" h="7715250">
                  <a:moveTo>
                    <a:pt x="255738" y="7715236"/>
                  </a:moveTo>
                  <a:lnTo>
                    <a:pt x="195421" y="7703101"/>
                  </a:lnTo>
                  <a:lnTo>
                    <a:pt x="154418" y="7685769"/>
                  </a:lnTo>
                  <a:lnTo>
                    <a:pt x="116973" y="7662526"/>
                  </a:lnTo>
                  <a:lnTo>
                    <a:pt x="83677" y="7633959"/>
                  </a:lnTo>
                  <a:lnTo>
                    <a:pt x="55117" y="7600657"/>
                  </a:lnTo>
                  <a:lnTo>
                    <a:pt x="31881" y="7563210"/>
                  </a:lnTo>
                  <a:lnTo>
                    <a:pt x="14559" y="7522206"/>
                  </a:lnTo>
                  <a:lnTo>
                    <a:pt x="3736" y="7478234"/>
                  </a:lnTo>
                  <a:lnTo>
                    <a:pt x="0" y="7431884"/>
                  </a:lnTo>
                  <a:lnTo>
                    <a:pt x="0" y="285749"/>
                  </a:lnTo>
                  <a:lnTo>
                    <a:pt x="3740" y="239398"/>
                  </a:lnTo>
                  <a:lnTo>
                    <a:pt x="14569" y="195428"/>
                  </a:lnTo>
                  <a:lnTo>
                    <a:pt x="31897" y="154429"/>
                  </a:lnTo>
                  <a:lnTo>
                    <a:pt x="55136" y="116987"/>
                  </a:lnTo>
                  <a:lnTo>
                    <a:pt x="83698" y="83692"/>
                  </a:lnTo>
                  <a:lnTo>
                    <a:pt x="116995" y="55131"/>
                  </a:lnTo>
                  <a:lnTo>
                    <a:pt x="154437" y="31894"/>
                  </a:lnTo>
                  <a:lnTo>
                    <a:pt x="195437" y="14567"/>
                  </a:lnTo>
                  <a:lnTo>
                    <a:pt x="239406" y="3741"/>
                  </a:lnTo>
                  <a:lnTo>
                    <a:pt x="285756" y="1"/>
                  </a:lnTo>
                  <a:lnTo>
                    <a:pt x="5506782" y="0"/>
                  </a:lnTo>
                  <a:lnTo>
                    <a:pt x="5553133" y="3736"/>
                  </a:lnTo>
                  <a:lnTo>
                    <a:pt x="5597104" y="14561"/>
                  </a:lnTo>
                  <a:lnTo>
                    <a:pt x="5638106" y="31886"/>
                  </a:lnTo>
                  <a:lnTo>
                    <a:pt x="5675551" y="55123"/>
                  </a:lnTo>
                  <a:lnTo>
                    <a:pt x="5708849" y="83684"/>
                  </a:lnTo>
                  <a:lnTo>
                    <a:pt x="5737414" y="116981"/>
                  </a:lnTo>
                  <a:lnTo>
                    <a:pt x="5760655" y="154424"/>
                  </a:lnTo>
                  <a:lnTo>
                    <a:pt x="5777984" y="195426"/>
                  </a:lnTo>
                  <a:lnTo>
                    <a:pt x="5788813" y="239398"/>
                  </a:lnTo>
                  <a:lnTo>
                    <a:pt x="5791185" y="268972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7695" y="156905"/>
              <a:ext cx="14367940" cy="141892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490597" y="1938950"/>
            <a:ext cx="32899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240" dirty="0">
                <a:latin typeface="Arial Narrow"/>
                <a:cs typeface="Arial Narrow"/>
              </a:rPr>
              <a:t>What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dirty="0">
                <a:latin typeface="Arial Narrow"/>
                <a:cs typeface="Arial Narrow"/>
              </a:rPr>
              <a:t>I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liked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about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this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course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47722" y="1851141"/>
            <a:ext cx="5793105" cy="7715884"/>
          </a:xfrm>
          <a:custGeom>
            <a:avLst/>
            <a:gdLst/>
            <a:ahLst/>
            <a:cxnLst/>
            <a:rect l="l" t="t" r="r" b="b"/>
            <a:pathLst>
              <a:path w="5793105" h="7715884">
                <a:moveTo>
                  <a:pt x="5529222" y="7715862"/>
                </a:moveTo>
                <a:lnTo>
                  <a:pt x="263331" y="7715862"/>
                </a:lnTo>
                <a:lnTo>
                  <a:pt x="239400" y="7713931"/>
                </a:lnTo>
                <a:lnTo>
                  <a:pt x="195431" y="7703103"/>
                </a:lnTo>
                <a:lnTo>
                  <a:pt x="154431" y="7685776"/>
                </a:lnTo>
                <a:lnTo>
                  <a:pt x="116990" y="7662538"/>
                </a:lnTo>
                <a:lnTo>
                  <a:pt x="83694" y="7633977"/>
                </a:lnTo>
                <a:lnTo>
                  <a:pt x="55133" y="7600681"/>
                </a:lnTo>
                <a:lnTo>
                  <a:pt x="31895" y="7563239"/>
                </a:lnTo>
                <a:lnTo>
                  <a:pt x="14567" y="7522240"/>
                </a:lnTo>
                <a:lnTo>
                  <a:pt x="3740" y="7478271"/>
                </a:lnTo>
                <a:lnTo>
                  <a:pt x="0" y="7431921"/>
                </a:lnTo>
                <a:lnTo>
                  <a:pt x="0" y="285750"/>
                </a:lnTo>
                <a:lnTo>
                  <a:pt x="3740" y="239399"/>
                </a:lnTo>
                <a:lnTo>
                  <a:pt x="14567" y="195430"/>
                </a:lnTo>
                <a:lnTo>
                  <a:pt x="31895" y="154431"/>
                </a:lnTo>
                <a:lnTo>
                  <a:pt x="55133" y="116989"/>
                </a:lnTo>
                <a:lnTo>
                  <a:pt x="83694" y="83694"/>
                </a:lnTo>
                <a:lnTo>
                  <a:pt x="116990" y="55133"/>
                </a:lnTo>
                <a:lnTo>
                  <a:pt x="154431" y="31894"/>
                </a:lnTo>
                <a:lnTo>
                  <a:pt x="195431" y="14567"/>
                </a:lnTo>
                <a:lnTo>
                  <a:pt x="239400" y="3740"/>
                </a:lnTo>
                <a:lnTo>
                  <a:pt x="285750" y="0"/>
                </a:lnTo>
                <a:lnTo>
                  <a:pt x="5506804" y="0"/>
                </a:lnTo>
                <a:lnTo>
                  <a:pt x="5553154" y="3740"/>
                </a:lnTo>
                <a:lnTo>
                  <a:pt x="5597123" y="14567"/>
                </a:lnTo>
                <a:lnTo>
                  <a:pt x="5638122" y="31894"/>
                </a:lnTo>
                <a:lnTo>
                  <a:pt x="5675564" y="55133"/>
                </a:lnTo>
                <a:lnTo>
                  <a:pt x="5708860" y="83694"/>
                </a:lnTo>
                <a:lnTo>
                  <a:pt x="5737421" y="116989"/>
                </a:lnTo>
                <a:lnTo>
                  <a:pt x="5760659" y="154431"/>
                </a:lnTo>
                <a:lnTo>
                  <a:pt x="5777986" y="195430"/>
                </a:lnTo>
                <a:lnTo>
                  <a:pt x="5788814" y="239399"/>
                </a:lnTo>
                <a:lnTo>
                  <a:pt x="5792553" y="285750"/>
                </a:lnTo>
                <a:lnTo>
                  <a:pt x="5792553" y="7431921"/>
                </a:lnTo>
                <a:lnTo>
                  <a:pt x="5788814" y="7478271"/>
                </a:lnTo>
                <a:lnTo>
                  <a:pt x="5777986" y="7522240"/>
                </a:lnTo>
                <a:lnTo>
                  <a:pt x="5760659" y="7563239"/>
                </a:lnTo>
                <a:lnTo>
                  <a:pt x="5737421" y="7600681"/>
                </a:lnTo>
                <a:lnTo>
                  <a:pt x="5708860" y="7633977"/>
                </a:lnTo>
                <a:lnTo>
                  <a:pt x="5675564" y="7662538"/>
                </a:lnTo>
                <a:lnTo>
                  <a:pt x="5638122" y="7685776"/>
                </a:lnTo>
                <a:lnTo>
                  <a:pt x="5597123" y="7703103"/>
                </a:lnTo>
                <a:lnTo>
                  <a:pt x="5553154" y="7713931"/>
                </a:lnTo>
                <a:lnTo>
                  <a:pt x="5529222" y="7715862"/>
                </a:lnTo>
                <a:close/>
              </a:path>
            </a:pathLst>
          </a:custGeom>
          <a:solidFill>
            <a:srgbClr val="FFFA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47722" y="1851139"/>
            <a:ext cx="5791200" cy="7715250"/>
          </a:xfrm>
          <a:custGeom>
            <a:avLst/>
            <a:gdLst/>
            <a:ahLst/>
            <a:cxnLst/>
            <a:rect l="l" t="t" r="r" b="b"/>
            <a:pathLst>
              <a:path w="5791200" h="7715250">
                <a:moveTo>
                  <a:pt x="5791184" y="7448708"/>
                </a:moveTo>
                <a:lnTo>
                  <a:pt x="5777996" y="7522216"/>
                </a:lnTo>
                <a:lnTo>
                  <a:pt x="5760670" y="7563223"/>
                </a:lnTo>
                <a:lnTo>
                  <a:pt x="5737430" y="7600671"/>
                </a:lnTo>
                <a:lnTo>
                  <a:pt x="5708866" y="7633972"/>
                </a:lnTo>
                <a:lnTo>
                  <a:pt x="5675566" y="7662538"/>
                </a:lnTo>
                <a:lnTo>
                  <a:pt x="5638118" y="7685779"/>
                </a:lnTo>
                <a:lnTo>
                  <a:pt x="5597111" y="7703107"/>
                </a:lnTo>
                <a:lnTo>
                  <a:pt x="5553135" y="7713934"/>
                </a:lnTo>
                <a:lnTo>
                  <a:pt x="5536813" y="7715208"/>
                </a:lnTo>
              </a:path>
              <a:path w="5791200" h="7715250">
                <a:moveTo>
                  <a:pt x="255738" y="7715236"/>
                </a:moveTo>
                <a:lnTo>
                  <a:pt x="195421" y="7703101"/>
                </a:lnTo>
                <a:lnTo>
                  <a:pt x="154418" y="7685769"/>
                </a:lnTo>
                <a:lnTo>
                  <a:pt x="116973" y="7662525"/>
                </a:lnTo>
                <a:lnTo>
                  <a:pt x="83677" y="7633958"/>
                </a:lnTo>
                <a:lnTo>
                  <a:pt x="55117" y="7600657"/>
                </a:lnTo>
                <a:lnTo>
                  <a:pt x="31881" y="7563210"/>
                </a:lnTo>
                <a:lnTo>
                  <a:pt x="14559" y="7522206"/>
                </a:lnTo>
                <a:lnTo>
                  <a:pt x="3736" y="7478234"/>
                </a:lnTo>
                <a:lnTo>
                  <a:pt x="0" y="7431884"/>
                </a:lnTo>
                <a:lnTo>
                  <a:pt x="0" y="285749"/>
                </a:lnTo>
                <a:lnTo>
                  <a:pt x="3740" y="239398"/>
                </a:lnTo>
                <a:lnTo>
                  <a:pt x="14569" y="195429"/>
                </a:lnTo>
                <a:lnTo>
                  <a:pt x="31897" y="154429"/>
                </a:lnTo>
                <a:lnTo>
                  <a:pt x="55136" y="116987"/>
                </a:lnTo>
                <a:lnTo>
                  <a:pt x="83698" y="83692"/>
                </a:lnTo>
                <a:lnTo>
                  <a:pt x="116994" y="55131"/>
                </a:lnTo>
                <a:lnTo>
                  <a:pt x="154437" y="31894"/>
                </a:lnTo>
                <a:lnTo>
                  <a:pt x="195437" y="14567"/>
                </a:lnTo>
                <a:lnTo>
                  <a:pt x="239406" y="3741"/>
                </a:lnTo>
                <a:lnTo>
                  <a:pt x="285755" y="1"/>
                </a:lnTo>
                <a:lnTo>
                  <a:pt x="5506782" y="0"/>
                </a:lnTo>
                <a:lnTo>
                  <a:pt x="5553133" y="3736"/>
                </a:lnTo>
                <a:lnTo>
                  <a:pt x="5597104" y="14561"/>
                </a:lnTo>
                <a:lnTo>
                  <a:pt x="5638106" y="31886"/>
                </a:lnTo>
                <a:lnTo>
                  <a:pt x="5675551" y="55123"/>
                </a:lnTo>
                <a:lnTo>
                  <a:pt x="5708849" y="83684"/>
                </a:lnTo>
                <a:lnTo>
                  <a:pt x="5737414" y="116980"/>
                </a:lnTo>
                <a:lnTo>
                  <a:pt x="5760655" y="154424"/>
                </a:lnTo>
                <a:lnTo>
                  <a:pt x="5777984" y="195426"/>
                </a:lnTo>
                <a:lnTo>
                  <a:pt x="5788813" y="239398"/>
                </a:lnTo>
                <a:lnTo>
                  <a:pt x="5791185" y="268966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189399" y="473205"/>
            <a:ext cx="13548994" cy="650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100" dirty="0">
                <a:solidFill>
                  <a:srgbClr val="FFFAF5"/>
                </a:solidFill>
                <a:latin typeface="Verdana"/>
                <a:cs typeface="Verdana"/>
              </a:rPr>
              <a:t>WHAT</a:t>
            </a:r>
            <a:r>
              <a:rPr sz="4100" spc="18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4100" spc="-70" dirty="0">
                <a:solidFill>
                  <a:srgbClr val="FFFAF5"/>
                </a:solidFill>
                <a:latin typeface="Verdana"/>
                <a:cs typeface="Verdana"/>
              </a:rPr>
              <a:t>NEEDS</a:t>
            </a:r>
            <a:r>
              <a:rPr sz="4100" spc="18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FFFAF5"/>
                </a:solidFill>
                <a:latin typeface="Verdana"/>
                <a:cs typeface="Verdana"/>
              </a:rPr>
              <a:t>TO</a:t>
            </a:r>
            <a:r>
              <a:rPr sz="4100" spc="18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FFFAF5"/>
                </a:solidFill>
                <a:latin typeface="Verdana"/>
                <a:cs typeface="Verdana"/>
              </a:rPr>
              <a:t>BE</a:t>
            </a:r>
            <a:r>
              <a:rPr sz="4100" spc="190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FFFAF5"/>
                </a:solidFill>
                <a:latin typeface="Verdana"/>
                <a:cs typeface="Verdana"/>
              </a:rPr>
              <a:t>IMPROVED</a:t>
            </a:r>
            <a:r>
              <a:rPr sz="4100" spc="18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4100" spc="275" dirty="0">
                <a:solidFill>
                  <a:srgbClr val="FFFAF5"/>
                </a:solidFill>
                <a:latin typeface="Verdana"/>
                <a:cs typeface="Verdana"/>
              </a:rPr>
              <a:t>IN</a:t>
            </a:r>
            <a:r>
              <a:rPr sz="4100" spc="18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FFFAF5"/>
                </a:solidFill>
                <a:latin typeface="Verdana"/>
                <a:cs typeface="Verdana"/>
              </a:rPr>
              <a:t>THIS</a:t>
            </a:r>
            <a:r>
              <a:rPr sz="4100" spc="190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4100" spc="-10" dirty="0">
                <a:solidFill>
                  <a:srgbClr val="FFFAF5"/>
                </a:solidFill>
                <a:latin typeface="Verdana"/>
                <a:cs typeface="Verdana"/>
              </a:rPr>
              <a:t>COURSE?</a:t>
            </a:r>
            <a:endParaRPr sz="41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221250" y="1813039"/>
            <a:ext cx="5867400" cy="7791450"/>
            <a:chOff x="12221250" y="1813039"/>
            <a:chExt cx="5867400" cy="7791450"/>
          </a:xfrm>
        </p:grpSpPr>
        <p:sp>
          <p:nvSpPr>
            <p:cNvPr id="14" name="object 14"/>
            <p:cNvSpPr/>
            <p:nvPr/>
          </p:nvSpPr>
          <p:spPr>
            <a:xfrm>
              <a:off x="12259350" y="1851141"/>
              <a:ext cx="5793105" cy="7715884"/>
            </a:xfrm>
            <a:custGeom>
              <a:avLst/>
              <a:gdLst/>
              <a:ahLst/>
              <a:cxnLst/>
              <a:rect l="l" t="t" r="r" b="b"/>
              <a:pathLst>
                <a:path w="5793105" h="7715884">
                  <a:moveTo>
                    <a:pt x="5529221" y="7715862"/>
                  </a:moveTo>
                  <a:lnTo>
                    <a:pt x="263331" y="7715862"/>
                  </a:lnTo>
                  <a:lnTo>
                    <a:pt x="239399" y="7713931"/>
                  </a:lnTo>
                  <a:lnTo>
                    <a:pt x="195430" y="7703103"/>
                  </a:lnTo>
                  <a:lnTo>
                    <a:pt x="154431" y="7685776"/>
                  </a:lnTo>
                  <a:lnTo>
                    <a:pt x="116989" y="7662538"/>
                  </a:lnTo>
                  <a:lnTo>
                    <a:pt x="83694" y="7633977"/>
                  </a:lnTo>
                  <a:lnTo>
                    <a:pt x="55133" y="7600681"/>
                  </a:lnTo>
                  <a:lnTo>
                    <a:pt x="31895" y="7563239"/>
                  </a:lnTo>
                  <a:lnTo>
                    <a:pt x="14567" y="7522240"/>
                  </a:lnTo>
                  <a:lnTo>
                    <a:pt x="3740" y="7478271"/>
                  </a:lnTo>
                  <a:lnTo>
                    <a:pt x="0" y="7431921"/>
                  </a:lnTo>
                  <a:lnTo>
                    <a:pt x="0" y="285750"/>
                  </a:lnTo>
                  <a:lnTo>
                    <a:pt x="3740" y="239399"/>
                  </a:lnTo>
                  <a:lnTo>
                    <a:pt x="14567" y="195430"/>
                  </a:lnTo>
                  <a:lnTo>
                    <a:pt x="31895" y="154431"/>
                  </a:lnTo>
                  <a:lnTo>
                    <a:pt x="55133" y="116989"/>
                  </a:lnTo>
                  <a:lnTo>
                    <a:pt x="83694" y="83694"/>
                  </a:lnTo>
                  <a:lnTo>
                    <a:pt x="116989" y="55133"/>
                  </a:lnTo>
                  <a:lnTo>
                    <a:pt x="154431" y="31894"/>
                  </a:lnTo>
                  <a:lnTo>
                    <a:pt x="195430" y="14567"/>
                  </a:lnTo>
                  <a:lnTo>
                    <a:pt x="239399" y="3740"/>
                  </a:lnTo>
                  <a:lnTo>
                    <a:pt x="285749" y="0"/>
                  </a:lnTo>
                  <a:lnTo>
                    <a:pt x="5506803" y="0"/>
                  </a:lnTo>
                  <a:lnTo>
                    <a:pt x="5553153" y="3740"/>
                  </a:lnTo>
                  <a:lnTo>
                    <a:pt x="5597122" y="14567"/>
                  </a:lnTo>
                  <a:lnTo>
                    <a:pt x="5638122" y="31894"/>
                  </a:lnTo>
                  <a:lnTo>
                    <a:pt x="5675564" y="55133"/>
                  </a:lnTo>
                  <a:lnTo>
                    <a:pt x="5708859" y="83694"/>
                  </a:lnTo>
                  <a:lnTo>
                    <a:pt x="5737420" y="116989"/>
                  </a:lnTo>
                  <a:lnTo>
                    <a:pt x="5760658" y="154431"/>
                  </a:lnTo>
                  <a:lnTo>
                    <a:pt x="5777985" y="195430"/>
                  </a:lnTo>
                  <a:lnTo>
                    <a:pt x="5788813" y="239399"/>
                  </a:lnTo>
                  <a:lnTo>
                    <a:pt x="5792553" y="285750"/>
                  </a:lnTo>
                  <a:lnTo>
                    <a:pt x="5792553" y="7431921"/>
                  </a:lnTo>
                  <a:lnTo>
                    <a:pt x="5788813" y="7478271"/>
                  </a:lnTo>
                  <a:lnTo>
                    <a:pt x="5777985" y="7522240"/>
                  </a:lnTo>
                  <a:lnTo>
                    <a:pt x="5760658" y="7563239"/>
                  </a:lnTo>
                  <a:lnTo>
                    <a:pt x="5737420" y="7600681"/>
                  </a:lnTo>
                  <a:lnTo>
                    <a:pt x="5708859" y="7633977"/>
                  </a:lnTo>
                  <a:lnTo>
                    <a:pt x="5675564" y="7662538"/>
                  </a:lnTo>
                  <a:lnTo>
                    <a:pt x="5638122" y="7685776"/>
                  </a:lnTo>
                  <a:lnTo>
                    <a:pt x="5597122" y="7703103"/>
                  </a:lnTo>
                  <a:lnTo>
                    <a:pt x="5553153" y="7713931"/>
                  </a:lnTo>
                  <a:lnTo>
                    <a:pt x="5529221" y="7715862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259350" y="1851139"/>
              <a:ext cx="5791200" cy="7715250"/>
            </a:xfrm>
            <a:custGeom>
              <a:avLst/>
              <a:gdLst/>
              <a:ahLst/>
              <a:cxnLst/>
              <a:rect l="l" t="t" r="r" b="b"/>
              <a:pathLst>
                <a:path w="5791200" h="7715250">
                  <a:moveTo>
                    <a:pt x="5791184" y="7448704"/>
                  </a:moveTo>
                  <a:lnTo>
                    <a:pt x="5777996" y="7522216"/>
                  </a:lnTo>
                  <a:lnTo>
                    <a:pt x="5760669" y="7563222"/>
                  </a:lnTo>
                  <a:lnTo>
                    <a:pt x="5737430" y="7600670"/>
                  </a:lnTo>
                  <a:lnTo>
                    <a:pt x="5708866" y="7633972"/>
                  </a:lnTo>
                  <a:lnTo>
                    <a:pt x="5675565" y="7662538"/>
                  </a:lnTo>
                  <a:lnTo>
                    <a:pt x="5638118" y="7685779"/>
                  </a:lnTo>
                  <a:lnTo>
                    <a:pt x="5597111" y="7703107"/>
                  </a:lnTo>
                  <a:lnTo>
                    <a:pt x="5553135" y="7713934"/>
                  </a:lnTo>
                  <a:lnTo>
                    <a:pt x="5536812" y="7715208"/>
                  </a:lnTo>
                </a:path>
                <a:path w="5791200" h="7715250">
                  <a:moveTo>
                    <a:pt x="255737" y="7715236"/>
                  </a:moveTo>
                  <a:lnTo>
                    <a:pt x="195421" y="7703101"/>
                  </a:lnTo>
                  <a:lnTo>
                    <a:pt x="154417" y="7685769"/>
                  </a:lnTo>
                  <a:lnTo>
                    <a:pt x="116973" y="7662525"/>
                  </a:lnTo>
                  <a:lnTo>
                    <a:pt x="83677" y="7633958"/>
                  </a:lnTo>
                  <a:lnTo>
                    <a:pt x="55117" y="7600657"/>
                  </a:lnTo>
                  <a:lnTo>
                    <a:pt x="31881" y="7563210"/>
                  </a:lnTo>
                  <a:lnTo>
                    <a:pt x="14559" y="7522206"/>
                  </a:lnTo>
                  <a:lnTo>
                    <a:pt x="3736" y="7478234"/>
                  </a:lnTo>
                  <a:lnTo>
                    <a:pt x="0" y="7431884"/>
                  </a:lnTo>
                  <a:lnTo>
                    <a:pt x="0" y="285749"/>
                  </a:lnTo>
                  <a:lnTo>
                    <a:pt x="3740" y="239398"/>
                  </a:lnTo>
                  <a:lnTo>
                    <a:pt x="14569" y="195429"/>
                  </a:lnTo>
                  <a:lnTo>
                    <a:pt x="31897" y="154429"/>
                  </a:lnTo>
                  <a:lnTo>
                    <a:pt x="55136" y="116987"/>
                  </a:lnTo>
                  <a:lnTo>
                    <a:pt x="83698" y="83692"/>
                  </a:lnTo>
                  <a:lnTo>
                    <a:pt x="116994" y="55131"/>
                  </a:lnTo>
                  <a:lnTo>
                    <a:pt x="154437" y="31894"/>
                  </a:lnTo>
                  <a:lnTo>
                    <a:pt x="195436" y="14567"/>
                  </a:lnTo>
                  <a:lnTo>
                    <a:pt x="239405" y="3741"/>
                  </a:lnTo>
                  <a:lnTo>
                    <a:pt x="285755" y="1"/>
                  </a:lnTo>
                  <a:lnTo>
                    <a:pt x="5506782" y="0"/>
                  </a:lnTo>
                  <a:lnTo>
                    <a:pt x="5553133" y="3736"/>
                  </a:lnTo>
                  <a:lnTo>
                    <a:pt x="5597104" y="14561"/>
                  </a:lnTo>
                  <a:lnTo>
                    <a:pt x="5638106" y="31886"/>
                  </a:lnTo>
                  <a:lnTo>
                    <a:pt x="5675550" y="55123"/>
                  </a:lnTo>
                  <a:lnTo>
                    <a:pt x="5708849" y="83684"/>
                  </a:lnTo>
                  <a:lnTo>
                    <a:pt x="5737413" y="116981"/>
                  </a:lnTo>
                  <a:lnTo>
                    <a:pt x="5760654" y="154424"/>
                  </a:lnTo>
                  <a:lnTo>
                    <a:pt x="5777984" y="195426"/>
                  </a:lnTo>
                  <a:lnTo>
                    <a:pt x="5788812" y="239398"/>
                  </a:lnTo>
                  <a:lnTo>
                    <a:pt x="5791184" y="268969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958" y="4052887"/>
            <a:ext cx="66675" cy="6667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87437" y="3881691"/>
            <a:ext cx="49428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67055" algn="l"/>
                <a:tab pos="1396365" algn="l"/>
                <a:tab pos="1752600" algn="l"/>
                <a:tab pos="2435225" algn="l"/>
                <a:tab pos="2698750" algn="l"/>
                <a:tab pos="3718560" algn="l"/>
              </a:tabLst>
            </a:pPr>
            <a:r>
              <a:rPr sz="2000" spc="140" dirty="0">
                <a:latin typeface="Arial Narrow"/>
                <a:cs typeface="Arial Narrow"/>
              </a:rPr>
              <a:t>The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170" dirty="0">
                <a:latin typeface="Arial Narrow"/>
                <a:cs typeface="Arial Narrow"/>
              </a:rPr>
              <a:t>ability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180" dirty="0">
                <a:latin typeface="Arial Narrow"/>
                <a:cs typeface="Arial Narrow"/>
              </a:rPr>
              <a:t>to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170" dirty="0">
                <a:latin typeface="Arial Narrow"/>
                <a:cs typeface="Arial Narrow"/>
              </a:rPr>
              <a:t>have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95" dirty="0">
                <a:latin typeface="Arial Narrow"/>
                <a:cs typeface="Arial Narrow"/>
              </a:rPr>
              <a:t>a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145" dirty="0">
                <a:latin typeface="Arial Narrow"/>
                <a:cs typeface="Arial Narrow"/>
              </a:rPr>
              <a:t>hand-</a:t>
            </a:r>
            <a:r>
              <a:rPr sz="2000" spc="70" dirty="0">
                <a:latin typeface="Arial Narrow"/>
                <a:cs typeface="Arial Narrow"/>
              </a:rPr>
              <a:t>on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125" dirty="0">
                <a:latin typeface="Arial Narrow"/>
                <a:cs typeface="Arial Narrow"/>
              </a:rPr>
              <a:t>experience</a:t>
            </a:r>
            <a:endParaRPr sz="2000">
              <a:latin typeface="Arial Narrow"/>
              <a:cs typeface="Arial Narrow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958" y="5110162"/>
            <a:ext cx="66675" cy="6667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87437" y="4186186"/>
            <a:ext cx="4942840" cy="2139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599"/>
              </a:lnSpc>
              <a:spcBef>
                <a:spcPts val="100"/>
              </a:spcBef>
            </a:pP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280" dirty="0">
                <a:latin typeface="Arial Narrow"/>
                <a:cs typeface="Arial Narrow"/>
              </a:rPr>
              <a:t> 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280" dirty="0">
                <a:latin typeface="Arial Narrow"/>
                <a:cs typeface="Arial Narrow"/>
              </a:rPr>
              <a:t>  </a:t>
            </a:r>
            <a:r>
              <a:rPr sz="2000" spc="180" dirty="0">
                <a:latin typeface="Arial Narrow"/>
                <a:cs typeface="Arial Narrow"/>
              </a:rPr>
              <a:t>newest</a:t>
            </a:r>
            <a:r>
              <a:rPr sz="2000" spc="280" dirty="0">
                <a:latin typeface="Arial Narrow"/>
                <a:cs typeface="Arial Narrow"/>
              </a:rPr>
              <a:t>  </a:t>
            </a:r>
            <a:r>
              <a:rPr sz="2000" spc="130" dirty="0">
                <a:latin typeface="Arial Narrow"/>
                <a:cs typeface="Arial Narrow"/>
              </a:rPr>
              <a:t>technology</a:t>
            </a:r>
            <a:r>
              <a:rPr sz="2000" spc="280" dirty="0">
                <a:latin typeface="Arial Narrow"/>
                <a:cs typeface="Arial Narrow"/>
              </a:rPr>
              <a:t>  </a:t>
            </a:r>
            <a:r>
              <a:rPr sz="2000" spc="135" dirty="0">
                <a:latin typeface="Arial Narrow"/>
                <a:cs typeface="Arial Narrow"/>
              </a:rPr>
              <a:t>in</a:t>
            </a:r>
            <a:r>
              <a:rPr sz="2000" spc="280" dirty="0">
                <a:latin typeface="Arial Narrow"/>
                <a:cs typeface="Arial Narrow"/>
              </a:rPr>
              <a:t> 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280" dirty="0">
                <a:latin typeface="Arial Narrow"/>
                <a:cs typeface="Arial Narrow"/>
              </a:rPr>
              <a:t>  </a:t>
            </a:r>
            <a:r>
              <a:rPr sz="2000" spc="100" dirty="0">
                <a:latin typeface="Arial Narrow"/>
                <a:cs typeface="Arial Narrow"/>
              </a:rPr>
              <a:t>film </a:t>
            </a:r>
            <a:r>
              <a:rPr sz="2000" spc="190" dirty="0">
                <a:latin typeface="Arial Narrow"/>
                <a:cs typeface="Arial Narrow"/>
              </a:rPr>
              <a:t>industry</a:t>
            </a:r>
            <a:endParaRPr sz="2000">
              <a:latin typeface="Arial Narrow"/>
              <a:cs typeface="Arial Narrow"/>
            </a:endParaRPr>
          </a:p>
          <a:p>
            <a:pPr marL="12700" marR="5080" algn="just">
              <a:lnSpc>
                <a:spcPct val="115599"/>
              </a:lnSpc>
            </a:pPr>
            <a:r>
              <a:rPr sz="2000" spc="165" dirty="0">
                <a:latin typeface="Arial Narrow"/>
                <a:cs typeface="Arial Narrow"/>
              </a:rPr>
              <a:t>The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course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didn</a:t>
            </a:r>
            <a:r>
              <a:rPr sz="2000" spc="150" dirty="0">
                <a:latin typeface="Arial"/>
                <a:cs typeface="Arial"/>
              </a:rPr>
              <a:t>’</a:t>
            </a:r>
            <a:r>
              <a:rPr sz="2000" spc="150" dirty="0">
                <a:latin typeface="Arial Narrow"/>
                <a:cs typeface="Arial Narrow"/>
              </a:rPr>
              <a:t>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85" dirty="0">
                <a:latin typeface="Arial Narrow"/>
                <a:cs typeface="Arial Narrow"/>
              </a:rPr>
              <a:t>really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feel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like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an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75" dirty="0">
                <a:latin typeface="Arial Narrow"/>
                <a:cs typeface="Arial Narrow"/>
              </a:rPr>
              <a:t>academic </a:t>
            </a:r>
            <a:r>
              <a:rPr sz="2000" spc="125" dirty="0">
                <a:latin typeface="Arial Narrow"/>
                <a:cs typeface="Arial Narrow"/>
              </a:rPr>
              <a:t>course</a:t>
            </a:r>
            <a:r>
              <a:rPr sz="2000" spc="48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but</a:t>
            </a:r>
            <a:r>
              <a:rPr sz="2000" spc="484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more</a:t>
            </a:r>
            <a:r>
              <a:rPr sz="2000" spc="484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like</a:t>
            </a:r>
            <a:r>
              <a:rPr sz="2000" spc="484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484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fun</a:t>
            </a:r>
            <a:r>
              <a:rPr sz="2000" spc="484" dirty="0">
                <a:latin typeface="Arial Narrow"/>
                <a:cs typeface="Arial Narrow"/>
              </a:rPr>
              <a:t> </a:t>
            </a:r>
            <a:r>
              <a:rPr sz="2000" spc="190" dirty="0">
                <a:latin typeface="Arial Narrow"/>
                <a:cs typeface="Arial Narrow"/>
              </a:rPr>
              <a:t>tutorials</a:t>
            </a:r>
            <a:r>
              <a:rPr sz="2000" spc="48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which </a:t>
            </a:r>
            <a:r>
              <a:rPr sz="2000" spc="95" dirty="0">
                <a:latin typeface="Arial Narrow"/>
                <a:cs typeface="Arial Narrow"/>
              </a:rPr>
              <a:t>pushed</a:t>
            </a:r>
            <a:r>
              <a:rPr sz="2000" spc="225" dirty="0">
                <a:latin typeface="Arial Narrow"/>
                <a:cs typeface="Arial Narrow"/>
              </a:rPr>
              <a:t> </a:t>
            </a:r>
            <a:r>
              <a:rPr sz="2000" dirty="0">
                <a:latin typeface="Arial Narrow"/>
                <a:cs typeface="Arial Narrow"/>
              </a:rPr>
              <a:t>me</a:t>
            </a:r>
            <a:r>
              <a:rPr sz="2000" spc="225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225" dirty="0">
                <a:latin typeface="Arial Narrow"/>
                <a:cs typeface="Arial Narrow"/>
              </a:rPr>
              <a:t> </a:t>
            </a:r>
            <a:r>
              <a:rPr sz="2000" spc="55" dirty="0">
                <a:latin typeface="Arial Narrow"/>
                <a:cs typeface="Arial Narrow"/>
              </a:rPr>
              <a:t>be</a:t>
            </a:r>
            <a:r>
              <a:rPr sz="2000" spc="22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more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involved</a:t>
            </a:r>
            <a:r>
              <a:rPr sz="2000" spc="22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225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actually </a:t>
            </a:r>
            <a:r>
              <a:rPr sz="2000" spc="155" dirty="0">
                <a:latin typeface="Arial Narrow"/>
                <a:cs typeface="Arial Narrow"/>
              </a:rPr>
              <a:t>learn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more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technical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parts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of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course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36007" y="2070067"/>
            <a:ext cx="441642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240" dirty="0">
                <a:latin typeface="Arial Narrow"/>
                <a:cs typeface="Arial Narrow"/>
              </a:rPr>
              <a:t>What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needs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improvememt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in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this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course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965613" y="2044691"/>
            <a:ext cx="46132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240" dirty="0">
                <a:latin typeface="Arial Narrow"/>
                <a:cs typeface="Arial Narrow"/>
              </a:rPr>
              <a:t>What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did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you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wish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you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had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90" dirty="0">
                <a:latin typeface="Arial Narrow"/>
                <a:cs typeface="Arial Narrow"/>
              </a:rPr>
              <a:t>learnt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more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of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798805" y="4052887"/>
            <a:ext cx="66675" cy="419100"/>
            <a:chOff x="6798805" y="4052887"/>
            <a:chExt cx="66675" cy="419100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8805" y="4052887"/>
              <a:ext cx="66675" cy="666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8805" y="4405312"/>
              <a:ext cx="66675" cy="66674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979284" y="3833761"/>
            <a:ext cx="4815205" cy="178752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75"/>
              </a:spcBef>
            </a:pPr>
            <a:r>
              <a:rPr sz="2000" spc="120" dirty="0">
                <a:latin typeface="Arial Narrow"/>
                <a:cs typeface="Arial Narrow"/>
              </a:rPr>
              <a:t>More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90" dirty="0">
                <a:latin typeface="Arial Narrow"/>
                <a:cs typeface="Arial Narrow"/>
              </a:rPr>
              <a:t>structured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teaching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materials</a:t>
            </a:r>
            <a:endParaRPr sz="2000">
              <a:latin typeface="Arial Narrow"/>
              <a:cs typeface="Arial Narrow"/>
            </a:endParaRPr>
          </a:p>
          <a:p>
            <a:pPr marL="12700" marR="5080" algn="just">
              <a:lnSpc>
                <a:spcPct val="115599"/>
              </a:lnSpc>
            </a:pPr>
            <a:r>
              <a:rPr sz="2000" dirty="0">
                <a:latin typeface="Arial Narrow"/>
                <a:cs typeface="Arial Narrow"/>
              </a:rPr>
              <a:t>I</a:t>
            </a:r>
            <a:r>
              <a:rPr sz="2000" spc="155" dirty="0">
                <a:latin typeface="Arial Narrow"/>
                <a:cs typeface="Arial Narrow"/>
              </a:rPr>
              <a:t>  don</a:t>
            </a:r>
            <a:r>
              <a:rPr sz="2000" spc="155" dirty="0">
                <a:latin typeface="Arial"/>
                <a:cs typeface="Arial"/>
              </a:rPr>
              <a:t>’</a:t>
            </a:r>
            <a:r>
              <a:rPr sz="2000" spc="155" dirty="0">
                <a:latin typeface="Arial Narrow"/>
                <a:cs typeface="Arial Narrow"/>
              </a:rPr>
              <a:t>t</a:t>
            </a:r>
            <a:r>
              <a:rPr sz="2000" spc="160" dirty="0">
                <a:latin typeface="Arial Narrow"/>
                <a:cs typeface="Arial Narrow"/>
              </a:rPr>
              <a:t>  </a:t>
            </a:r>
            <a:r>
              <a:rPr sz="2000" spc="190" dirty="0">
                <a:latin typeface="Arial Narrow"/>
                <a:cs typeface="Arial Narrow"/>
              </a:rPr>
              <a:t>have</a:t>
            </a:r>
            <a:r>
              <a:rPr sz="2000" spc="155" dirty="0">
                <a:latin typeface="Arial Narrow"/>
                <a:cs typeface="Arial Narrow"/>
              </a:rPr>
              <a:t>  </a:t>
            </a:r>
            <a:r>
              <a:rPr sz="2000" spc="80" dirty="0">
                <a:latin typeface="Arial Narrow"/>
                <a:cs typeface="Arial Narrow"/>
              </a:rPr>
              <a:t>much</a:t>
            </a:r>
            <a:r>
              <a:rPr sz="2000" spc="160" dirty="0">
                <a:latin typeface="Arial Narrow"/>
                <a:cs typeface="Arial Narrow"/>
              </a:rPr>
              <a:t>  </a:t>
            </a:r>
            <a:r>
              <a:rPr sz="2000" spc="135" dirty="0">
                <a:latin typeface="Arial Narrow"/>
                <a:cs typeface="Arial Narrow"/>
              </a:rPr>
              <a:t>experience</a:t>
            </a:r>
            <a:r>
              <a:rPr sz="2000" spc="155" dirty="0">
                <a:latin typeface="Arial Narrow"/>
                <a:cs typeface="Arial Narrow"/>
              </a:rPr>
              <a:t> 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160" dirty="0">
                <a:latin typeface="Arial Narrow"/>
                <a:cs typeface="Arial Narrow"/>
              </a:rPr>
              <a:t>  </a:t>
            </a:r>
            <a:r>
              <a:rPr sz="2000" spc="155" dirty="0">
                <a:latin typeface="Arial Narrow"/>
                <a:cs typeface="Arial Narrow"/>
              </a:rPr>
              <a:t>this </a:t>
            </a:r>
            <a:r>
              <a:rPr sz="2000" spc="105" dirty="0">
                <a:latin typeface="Arial Narrow"/>
                <a:cs typeface="Arial Narrow"/>
              </a:rPr>
              <a:t>specific</a:t>
            </a:r>
            <a:r>
              <a:rPr sz="2000" spc="114" dirty="0">
                <a:latin typeface="Arial Narrow"/>
                <a:cs typeface="Arial Narrow"/>
              </a:rPr>
              <a:t>  grading  </a:t>
            </a:r>
            <a:r>
              <a:rPr sz="2000" spc="165" dirty="0">
                <a:latin typeface="Arial Narrow"/>
                <a:cs typeface="Arial Narrow"/>
              </a:rPr>
              <a:t>system</a:t>
            </a:r>
            <a:r>
              <a:rPr sz="2000" spc="114" dirty="0">
                <a:latin typeface="Arial Narrow"/>
                <a:cs typeface="Arial Narrow"/>
              </a:rPr>
              <a:t>  and  </a:t>
            </a:r>
            <a:r>
              <a:rPr sz="2000" spc="65" dirty="0">
                <a:latin typeface="Arial Narrow"/>
                <a:cs typeface="Arial Narrow"/>
              </a:rPr>
              <a:t>some</a:t>
            </a:r>
            <a:r>
              <a:rPr sz="2000" spc="114" dirty="0">
                <a:latin typeface="Arial Narrow"/>
                <a:cs typeface="Arial Narrow"/>
              </a:rPr>
              <a:t>  </a:t>
            </a:r>
            <a:r>
              <a:rPr sz="2000" spc="135" dirty="0">
                <a:latin typeface="Arial Narrow"/>
                <a:cs typeface="Arial Narrow"/>
              </a:rPr>
              <a:t>of</a:t>
            </a:r>
            <a:r>
              <a:rPr sz="2000" spc="114" dirty="0">
                <a:latin typeface="Arial Narrow"/>
                <a:cs typeface="Arial Narrow"/>
              </a:rPr>
              <a:t>  </a:t>
            </a:r>
            <a:r>
              <a:rPr sz="2000" spc="150" dirty="0">
                <a:latin typeface="Arial Narrow"/>
                <a:cs typeface="Arial Narrow"/>
              </a:rPr>
              <a:t>the </a:t>
            </a:r>
            <a:r>
              <a:rPr sz="2000" spc="100" dirty="0">
                <a:latin typeface="Arial Narrow"/>
                <a:cs typeface="Arial Narrow"/>
              </a:rPr>
              <a:t>ILO</a:t>
            </a:r>
            <a:r>
              <a:rPr sz="2000" spc="100" dirty="0">
                <a:latin typeface="Arial"/>
                <a:cs typeface="Arial"/>
              </a:rPr>
              <a:t>’</a:t>
            </a:r>
            <a:r>
              <a:rPr sz="2000" spc="100" dirty="0">
                <a:latin typeface="Arial Narrow"/>
                <a:cs typeface="Arial Narrow"/>
              </a:rPr>
              <a:t>s</a:t>
            </a:r>
            <a:r>
              <a:rPr sz="2000" spc="195" dirty="0">
                <a:latin typeface="Arial Narrow"/>
                <a:cs typeface="Arial Narrow"/>
              </a:rPr>
              <a:t>  </a:t>
            </a:r>
            <a:r>
              <a:rPr sz="2000" spc="185" dirty="0">
                <a:latin typeface="Arial Narrow"/>
                <a:cs typeface="Arial Narrow"/>
              </a:rPr>
              <a:t>felt</a:t>
            </a:r>
            <a:r>
              <a:rPr sz="2000" spc="200" dirty="0">
                <a:latin typeface="Arial Narrow"/>
                <a:cs typeface="Arial Narrow"/>
              </a:rPr>
              <a:t> 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200" dirty="0">
                <a:latin typeface="Arial Narrow"/>
                <a:cs typeface="Arial Narrow"/>
              </a:rPr>
              <a:t>  </a:t>
            </a:r>
            <a:r>
              <a:rPr sz="2000" spc="175" dirty="0">
                <a:latin typeface="Arial Narrow"/>
                <a:cs typeface="Arial Narrow"/>
              </a:rPr>
              <a:t>bit</a:t>
            </a:r>
            <a:r>
              <a:rPr sz="2000" spc="200" dirty="0">
                <a:latin typeface="Arial Narrow"/>
                <a:cs typeface="Arial Narrow"/>
              </a:rPr>
              <a:t>  </a:t>
            </a:r>
            <a:r>
              <a:rPr sz="2000" spc="114" dirty="0">
                <a:latin typeface="Arial Narrow"/>
                <a:cs typeface="Arial Narrow"/>
              </a:rPr>
              <a:t>unclear.</a:t>
            </a:r>
            <a:r>
              <a:rPr sz="2000" spc="200" dirty="0">
                <a:latin typeface="Arial Narrow"/>
                <a:cs typeface="Arial Narrow"/>
              </a:rPr>
              <a:t>  </a:t>
            </a:r>
            <a:r>
              <a:rPr sz="2000" spc="125" dirty="0">
                <a:latin typeface="Arial Narrow"/>
                <a:cs typeface="Arial Narrow"/>
              </a:rPr>
              <a:t>Maybe</a:t>
            </a:r>
            <a:r>
              <a:rPr sz="2000" spc="200" dirty="0">
                <a:latin typeface="Arial Narrow"/>
                <a:cs typeface="Arial Narrow"/>
              </a:rPr>
              <a:t> 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200" dirty="0">
                <a:latin typeface="Arial Narrow"/>
                <a:cs typeface="Arial Narrow"/>
              </a:rPr>
              <a:t>  </a:t>
            </a:r>
            <a:r>
              <a:rPr sz="2000" spc="95" dirty="0">
                <a:latin typeface="Arial Narrow"/>
                <a:cs typeface="Arial Narrow"/>
              </a:rPr>
              <a:t>more </a:t>
            </a:r>
            <a:r>
              <a:rPr sz="2000" spc="125" dirty="0">
                <a:latin typeface="Arial Narrow"/>
                <a:cs typeface="Arial Narrow"/>
              </a:rPr>
              <a:t>detailed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rubric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could</a:t>
            </a:r>
            <a:r>
              <a:rPr sz="2000" spc="55" dirty="0">
                <a:latin typeface="Arial Narrow"/>
                <a:cs typeface="Arial Narrow"/>
              </a:rPr>
              <a:t> be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helpful.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2811801" y="4229100"/>
            <a:ext cx="66675" cy="771525"/>
            <a:chOff x="12811801" y="4229100"/>
            <a:chExt cx="66675" cy="771525"/>
          </a:xfrm>
        </p:grpSpPr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11801" y="4229100"/>
              <a:ext cx="66675" cy="6667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11801" y="4933949"/>
              <a:ext cx="66675" cy="66674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7161361" y="4057903"/>
            <a:ext cx="5314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75" dirty="0">
                <a:latin typeface="Arial Narrow"/>
                <a:cs typeface="Arial Narrow"/>
              </a:rPr>
              <a:t>each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992280" y="4009974"/>
            <a:ext cx="1975485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  <a:tabLst>
                <a:tab pos="892175" algn="l"/>
                <a:tab pos="1261110" algn="l"/>
              </a:tabLst>
            </a:pPr>
            <a:r>
              <a:rPr sz="2000" spc="100" dirty="0">
                <a:latin typeface="Arial Narrow"/>
                <a:cs typeface="Arial Narrow"/>
              </a:rPr>
              <a:t>More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114" dirty="0">
                <a:latin typeface="Arial Narrow"/>
                <a:cs typeface="Arial Narrow"/>
              </a:rPr>
              <a:t>teaching </a:t>
            </a:r>
            <a:r>
              <a:rPr sz="2000" spc="150" dirty="0">
                <a:latin typeface="Arial Narrow"/>
                <a:cs typeface="Arial Narrow"/>
              </a:rPr>
              <a:t>department </a:t>
            </a:r>
            <a:r>
              <a:rPr sz="2000" spc="120" dirty="0">
                <a:latin typeface="Arial Narrow"/>
                <a:cs typeface="Arial Narrow"/>
              </a:rPr>
              <a:t>Possibly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80" dirty="0">
                <a:latin typeface="Arial Narrow"/>
                <a:cs typeface="Arial Narrow"/>
              </a:rPr>
              <a:t>adding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132360" y="4057903"/>
            <a:ext cx="2560320" cy="103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82395" algn="l"/>
              </a:tabLst>
            </a:pPr>
            <a:r>
              <a:rPr sz="2000" spc="145" dirty="0">
                <a:latin typeface="Arial Narrow"/>
                <a:cs typeface="Arial Narrow"/>
              </a:rPr>
              <a:t>materials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175" dirty="0">
                <a:latin typeface="Arial Narrow"/>
                <a:cs typeface="Arial Narrow"/>
              </a:rPr>
              <a:t>for</a:t>
            </a:r>
            <a:endParaRPr sz="2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855"/>
              </a:spcBef>
            </a:pPr>
            <a:endParaRPr sz="2000">
              <a:latin typeface="Arial Narrow"/>
              <a:cs typeface="Arial Narrow"/>
            </a:endParaRPr>
          </a:p>
          <a:p>
            <a:pPr marL="149860">
              <a:lnSpc>
                <a:spcPct val="100000"/>
              </a:lnSpc>
              <a:tabLst>
                <a:tab pos="1024255" algn="l"/>
                <a:tab pos="2309495" algn="l"/>
              </a:tabLst>
            </a:pPr>
            <a:r>
              <a:rPr sz="2000" spc="45" dirty="0">
                <a:latin typeface="Arial Narrow"/>
                <a:cs typeface="Arial Narrow"/>
              </a:rPr>
              <a:t>some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180" dirty="0">
                <a:latin typeface="Arial Narrow"/>
                <a:cs typeface="Arial Narrow"/>
              </a:rPr>
              <a:t>tutorials</a:t>
            </a:r>
            <a:r>
              <a:rPr sz="2000" dirty="0">
                <a:latin typeface="Arial Narrow"/>
                <a:cs typeface="Arial Narrow"/>
              </a:rPr>
              <a:t>	</a:t>
            </a:r>
            <a:r>
              <a:rPr sz="2000" spc="165" dirty="0">
                <a:latin typeface="Arial Narrow"/>
                <a:cs typeface="Arial Narrow"/>
              </a:rPr>
              <a:t>or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992280" y="5115178"/>
            <a:ext cx="37020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145" dirty="0">
                <a:latin typeface="Arial Narrow"/>
                <a:cs typeface="Arial Narrow"/>
              </a:rPr>
              <a:t>workshops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to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the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teaching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course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6036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34623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4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163796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4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895171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4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626546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406820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5187094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5967367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747641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7527915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08189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088463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-47624"/>
            <a:ext cx="18288000" cy="10382250"/>
            <a:chOff x="0" y="-47624"/>
            <a:chExt cx="18288000" cy="10382250"/>
          </a:xfrm>
        </p:grpSpPr>
        <p:sp>
          <p:nvSpPr>
            <p:cNvPr id="15" name="object 15"/>
            <p:cNvSpPr/>
            <p:nvPr/>
          </p:nvSpPr>
          <p:spPr>
            <a:xfrm>
              <a:off x="0" y="11"/>
              <a:ext cx="9827895" cy="10287000"/>
            </a:xfrm>
            <a:custGeom>
              <a:avLst/>
              <a:gdLst/>
              <a:ahLst/>
              <a:cxnLst/>
              <a:rect l="l" t="t" r="r" b="b"/>
              <a:pathLst>
                <a:path w="9827895" h="10287000">
                  <a:moveTo>
                    <a:pt x="9827704" y="0"/>
                  </a:moveTo>
                  <a:lnTo>
                    <a:pt x="9823488" y="0"/>
                  </a:lnTo>
                  <a:lnTo>
                    <a:pt x="9823488" y="9868306"/>
                  </a:lnTo>
                  <a:lnTo>
                    <a:pt x="8861107" y="9868306"/>
                  </a:lnTo>
                  <a:lnTo>
                    <a:pt x="8861107" y="0"/>
                  </a:lnTo>
                  <a:lnTo>
                    <a:pt x="8856904" y="0"/>
                  </a:lnTo>
                  <a:lnTo>
                    <a:pt x="8856904" y="9868306"/>
                  </a:lnTo>
                  <a:lnTo>
                    <a:pt x="8081264" y="9868306"/>
                  </a:lnTo>
                  <a:lnTo>
                    <a:pt x="8081264" y="0"/>
                  </a:lnTo>
                  <a:lnTo>
                    <a:pt x="8077047" y="0"/>
                  </a:lnTo>
                  <a:lnTo>
                    <a:pt x="8077047" y="9868306"/>
                  </a:lnTo>
                  <a:lnTo>
                    <a:pt x="7301827" y="9868306"/>
                  </a:lnTo>
                  <a:lnTo>
                    <a:pt x="7301827" y="0"/>
                  </a:lnTo>
                  <a:lnTo>
                    <a:pt x="7297610" y="0"/>
                  </a:lnTo>
                  <a:lnTo>
                    <a:pt x="7297610" y="9868306"/>
                  </a:lnTo>
                  <a:lnTo>
                    <a:pt x="6489103" y="9868306"/>
                  </a:lnTo>
                  <a:lnTo>
                    <a:pt x="6489103" y="0"/>
                  </a:lnTo>
                  <a:lnTo>
                    <a:pt x="6484887" y="0"/>
                  </a:lnTo>
                  <a:lnTo>
                    <a:pt x="6484887" y="9868306"/>
                  </a:lnTo>
                  <a:lnTo>
                    <a:pt x="5717679" y="9868306"/>
                  </a:lnTo>
                  <a:lnTo>
                    <a:pt x="5717679" y="0"/>
                  </a:lnTo>
                  <a:lnTo>
                    <a:pt x="5713463" y="0"/>
                  </a:lnTo>
                  <a:lnTo>
                    <a:pt x="5713463" y="9868306"/>
                  </a:lnTo>
                  <a:lnTo>
                    <a:pt x="4946256" y="9868306"/>
                  </a:lnTo>
                  <a:lnTo>
                    <a:pt x="4946256" y="0"/>
                  </a:lnTo>
                  <a:lnTo>
                    <a:pt x="4942040" y="0"/>
                  </a:lnTo>
                  <a:lnTo>
                    <a:pt x="4942040" y="9868306"/>
                  </a:lnTo>
                  <a:lnTo>
                    <a:pt x="4174833" y="9868306"/>
                  </a:lnTo>
                  <a:lnTo>
                    <a:pt x="4174833" y="0"/>
                  </a:lnTo>
                  <a:lnTo>
                    <a:pt x="4170616" y="0"/>
                  </a:lnTo>
                  <a:lnTo>
                    <a:pt x="4170616" y="9868306"/>
                  </a:lnTo>
                  <a:lnTo>
                    <a:pt x="3394976" y="9868306"/>
                  </a:lnTo>
                  <a:lnTo>
                    <a:pt x="3394976" y="0"/>
                  </a:lnTo>
                  <a:lnTo>
                    <a:pt x="3390760" y="0"/>
                  </a:lnTo>
                  <a:lnTo>
                    <a:pt x="3390760" y="9868306"/>
                  </a:lnTo>
                  <a:lnTo>
                    <a:pt x="2615133" y="9868306"/>
                  </a:lnTo>
                  <a:lnTo>
                    <a:pt x="2615133" y="0"/>
                  </a:lnTo>
                  <a:lnTo>
                    <a:pt x="2610916" y="0"/>
                  </a:lnTo>
                  <a:lnTo>
                    <a:pt x="2610916" y="9868306"/>
                  </a:lnTo>
                  <a:lnTo>
                    <a:pt x="1802815" y="9868306"/>
                  </a:lnTo>
                  <a:lnTo>
                    <a:pt x="1802815" y="0"/>
                  </a:lnTo>
                  <a:lnTo>
                    <a:pt x="1798599" y="0"/>
                  </a:lnTo>
                  <a:lnTo>
                    <a:pt x="1798599" y="9868306"/>
                  </a:lnTo>
                  <a:lnTo>
                    <a:pt x="1031392" y="9868306"/>
                  </a:lnTo>
                  <a:lnTo>
                    <a:pt x="1031392" y="0"/>
                  </a:lnTo>
                  <a:lnTo>
                    <a:pt x="1027176" y="0"/>
                  </a:lnTo>
                  <a:lnTo>
                    <a:pt x="1027176" y="9868306"/>
                  </a:lnTo>
                  <a:lnTo>
                    <a:pt x="259549" y="9868306"/>
                  </a:lnTo>
                  <a:lnTo>
                    <a:pt x="259549" y="0"/>
                  </a:lnTo>
                  <a:lnTo>
                    <a:pt x="255333" y="0"/>
                  </a:lnTo>
                  <a:lnTo>
                    <a:pt x="255333" y="9868306"/>
                  </a:lnTo>
                  <a:lnTo>
                    <a:pt x="0" y="9868306"/>
                  </a:lnTo>
                  <a:lnTo>
                    <a:pt x="0" y="9872523"/>
                  </a:lnTo>
                  <a:lnTo>
                    <a:pt x="255333" y="9872523"/>
                  </a:lnTo>
                  <a:lnTo>
                    <a:pt x="255333" y="10286987"/>
                  </a:lnTo>
                  <a:lnTo>
                    <a:pt x="259549" y="10286987"/>
                  </a:lnTo>
                  <a:lnTo>
                    <a:pt x="259549" y="9872523"/>
                  </a:lnTo>
                  <a:lnTo>
                    <a:pt x="1027176" y="9872523"/>
                  </a:lnTo>
                  <a:lnTo>
                    <a:pt x="1027176" y="10286987"/>
                  </a:lnTo>
                  <a:lnTo>
                    <a:pt x="1031392" y="10286987"/>
                  </a:lnTo>
                  <a:lnTo>
                    <a:pt x="1031392" y="9872523"/>
                  </a:lnTo>
                  <a:lnTo>
                    <a:pt x="1798599" y="9872523"/>
                  </a:lnTo>
                  <a:lnTo>
                    <a:pt x="1798599" y="10286987"/>
                  </a:lnTo>
                  <a:lnTo>
                    <a:pt x="1802815" y="10286987"/>
                  </a:lnTo>
                  <a:lnTo>
                    <a:pt x="1802815" y="9872523"/>
                  </a:lnTo>
                  <a:lnTo>
                    <a:pt x="2610916" y="9872523"/>
                  </a:lnTo>
                  <a:lnTo>
                    <a:pt x="2610916" y="10286987"/>
                  </a:lnTo>
                  <a:lnTo>
                    <a:pt x="2615133" y="10286987"/>
                  </a:lnTo>
                  <a:lnTo>
                    <a:pt x="2615133" y="9872523"/>
                  </a:lnTo>
                  <a:lnTo>
                    <a:pt x="3390760" y="9872523"/>
                  </a:lnTo>
                  <a:lnTo>
                    <a:pt x="3390760" y="10286987"/>
                  </a:lnTo>
                  <a:lnTo>
                    <a:pt x="3394976" y="10286987"/>
                  </a:lnTo>
                  <a:lnTo>
                    <a:pt x="3394976" y="9872523"/>
                  </a:lnTo>
                  <a:lnTo>
                    <a:pt x="4170616" y="9872523"/>
                  </a:lnTo>
                  <a:lnTo>
                    <a:pt x="4170616" y="10286987"/>
                  </a:lnTo>
                  <a:lnTo>
                    <a:pt x="4174833" y="10286987"/>
                  </a:lnTo>
                  <a:lnTo>
                    <a:pt x="4174833" y="9872523"/>
                  </a:lnTo>
                  <a:lnTo>
                    <a:pt x="4942040" y="9872523"/>
                  </a:lnTo>
                  <a:lnTo>
                    <a:pt x="4942040" y="10286987"/>
                  </a:lnTo>
                  <a:lnTo>
                    <a:pt x="4946256" y="10286987"/>
                  </a:lnTo>
                  <a:lnTo>
                    <a:pt x="4946256" y="9872523"/>
                  </a:lnTo>
                  <a:lnTo>
                    <a:pt x="5713463" y="9872523"/>
                  </a:lnTo>
                  <a:lnTo>
                    <a:pt x="5713463" y="10286987"/>
                  </a:lnTo>
                  <a:lnTo>
                    <a:pt x="5717679" y="10286987"/>
                  </a:lnTo>
                  <a:lnTo>
                    <a:pt x="5717679" y="9872523"/>
                  </a:lnTo>
                  <a:lnTo>
                    <a:pt x="6484887" y="9872523"/>
                  </a:lnTo>
                  <a:lnTo>
                    <a:pt x="6484887" y="10286987"/>
                  </a:lnTo>
                  <a:lnTo>
                    <a:pt x="6489103" y="10286987"/>
                  </a:lnTo>
                  <a:lnTo>
                    <a:pt x="6489103" y="9872523"/>
                  </a:lnTo>
                  <a:lnTo>
                    <a:pt x="7297610" y="9872523"/>
                  </a:lnTo>
                  <a:lnTo>
                    <a:pt x="7297610" y="10286987"/>
                  </a:lnTo>
                  <a:lnTo>
                    <a:pt x="7301827" y="10286987"/>
                  </a:lnTo>
                  <a:lnTo>
                    <a:pt x="7301827" y="9872523"/>
                  </a:lnTo>
                  <a:lnTo>
                    <a:pt x="8077047" y="9872523"/>
                  </a:lnTo>
                  <a:lnTo>
                    <a:pt x="8077047" y="10286987"/>
                  </a:lnTo>
                  <a:lnTo>
                    <a:pt x="8081264" y="10286987"/>
                  </a:lnTo>
                  <a:lnTo>
                    <a:pt x="8081264" y="9872523"/>
                  </a:lnTo>
                  <a:lnTo>
                    <a:pt x="8856904" y="9872523"/>
                  </a:lnTo>
                  <a:lnTo>
                    <a:pt x="8856904" y="10286987"/>
                  </a:lnTo>
                  <a:lnTo>
                    <a:pt x="8861107" y="10286987"/>
                  </a:lnTo>
                  <a:lnTo>
                    <a:pt x="8861107" y="9872523"/>
                  </a:lnTo>
                  <a:lnTo>
                    <a:pt x="9823488" y="9872523"/>
                  </a:lnTo>
                  <a:lnTo>
                    <a:pt x="9823488" y="10286987"/>
                  </a:lnTo>
                  <a:lnTo>
                    <a:pt x="9827704" y="10286987"/>
                  </a:lnTo>
                  <a:lnTo>
                    <a:pt x="98277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10575" y="0"/>
              <a:ext cx="10477500" cy="10287000"/>
            </a:xfrm>
            <a:custGeom>
              <a:avLst/>
              <a:gdLst/>
              <a:ahLst/>
              <a:cxnLst/>
              <a:rect l="l" t="t" r="r" b="b"/>
              <a:pathLst>
                <a:path w="10477500" h="10287000">
                  <a:moveTo>
                    <a:pt x="10477425" y="10287000"/>
                  </a:moveTo>
                  <a:lnTo>
                    <a:pt x="52079" y="10287000"/>
                  </a:lnTo>
                  <a:lnTo>
                    <a:pt x="36977" y="10255043"/>
                  </a:lnTo>
                  <a:lnTo>
                    <a:pt x="20997" y="10210426"/>
                  </a:lnTo>
                  <a:lnTo>
                    <a:pt x="9420" y="10164358"/>
                  </a:lnTo>
                  <a:lnTo>
                    <a:pt x="2377" y="10117158"/>
                  </a:lnTo>
                  <a:lnTo>
                    <a:pt x="0" y="10069145"/>
                  </a:lnTo>
                  <a:lnTo>
                    <a:pt x="0" y="0"/>
                  </a:lnTo>
                  <a:lnTo>
                    <a:pt x="10477425" y="0"/>
                  </a:lnTo>
                  <a:lnTo>
                    <a:pt x="10477425" y="1028700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10575" y="0"/>
              <a:ext cx="52705" cy="10287000"/>
            </a:xfrm>
            <a:custGeom>
              <a:avLst/>
              <a:gdLst/>
              <a:ahLst/>
              <a:cxnLst/>
              <a:rect l="l" t="t" r="r" b="b"/>
              <a:pathLst>
                <a:path w="52704" h="10287000">
                  <a:moveTo>
                    <a:pt x="52135" y="10286999"/>
                  </a:moveTo>
                  <a:lnTo>
                    <a:pt x="20997" y="10210306"/>
                  </a:lnTo>
                  <a:lnTo>
                    <a:pt x="9420" y="10164238"/>
                  </a:lnTo>
                  <a:lnTo>
                    <a:pt x="2377" y="10117039"/>
                  </a:lnTo>
                  <a:lnTo>
                    <a:pt x="0" y="10069026"/>
                  </a:lnTo>
                  <a:lnTo>
                    <a:pt x="0" y="0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711235" y="5063194"/>
            <a:ext cx="8775700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2720" marR="5080" indent="-2700655">
              <a:lnSpc>
                <a:spcPct val="116500"/>
              </a:lnSpc>
              <a:spcBef>
                <a:spcPts val="100"/>
              </a:spcBef>
            </a:pPr>
            <a:r>
              <a:rPr sz="2200" spc="190" dirty="0">
                <a:latin typeface="Arial Narrow"/>
                <a:cs typeface="Arial Narrow"/>
              </a:rPr>
              <a:t>This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brief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outline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where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you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are,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what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you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would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like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learn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and </a:t>
            </a:r>
            <a:r>
              <a:rPr sz="2200" spc="265" dirty="0">
                <a:latin typeface="Arial Narrow"/>
                <a:cs typeface="Arial Narrow"/>
              </a:rPr>
              <a:t>what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you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70" dirty="0">
                <a:latin typeface="Arial Narrow"/>
                <a:cs typeface="Arial Narrow"/>
              </a:rPr>
              <a:t>want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out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these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182800" y="5899526"/>
            <a:ext cx="18326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265" dirty="0">
                <a:latin typeface="Arial Narrow"/>
                <a:cs typeface="Arial Narrow"/>
              </a:rPr>
              <a:t>next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15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weeks.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4785" y="2762981"/>
            <a:ext cx="4667701" cy="517823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229631" y="6073115"/>
            <a:ext cx="1758314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65" dirty="0">
                <a:latin typeface="Verdana"/>
                <a:cs typeface="Verdana"/>
              </a:rPr>
              <a:t>Section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460829" y="3507580"/>
            <a:ext cx="124460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0" spc="-770" dirty="0">
                <a:solidFill>
                  <a:srgbClr val="FFFAF5"/>
                </a:solidFill>
                <a:latin typeface="Verdana"/>
                <a:cs typeface="Verdana"/>
              </a:rPr>
              <a:t>A</a:t>
            </a:r>
            <a:endParaRPr sz="15000">
              <a:latin typeface="Verdana"/>
              <a:cs typeface="Verdan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68381" y="2938971"/>
            <a:ext cx="8856262" cy="196111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 rot="21540000">
            <a:off x="9036859" y="3653202"/>
            <a:ext cx="7844270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sz="5100" spc="-25" dirty="0">
                <a:solidFill>
                  <a:srgbClr val="FFFAF5"/>
                </a:solidFill>
                <a:latin typeface="Verdana"/>
                <a:cs typeface="Verdana"/>
              </a:rPr>
              <a:t>START</a:t>
            </a:r>
            <a:r>
              <a:rPr sz="5100" spc="-1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7650" spc="97" baseline="1089" dirty="0">
                <a:solidFill>
                  <a:srgbClr val="FFFAF5"/>
                </a:solidFill>
                <a:latin typeface="Verdana"/>
                <a:cs typeface="Verdana"/>
              </a:rPr>
              <a:t>OF</a:t>
            </a:r>
            <a:r>
              <a:rPr sz="7650" spc="-22" baseline="1089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7650" baseline="1633" dirty="0">
                <a:solidFill>
                  <a:srgbClr val="FFFAF5"/>
                </a:solidFill>
                <a:latin typeface="Verdana"/>
                <a:cs typeface="Verdana"/>
              </a:rPr>
              <a:t>THE</a:t>
            </a:r>
            <a:r>
              <a:rPr sz="7650" spc="-15" baseline="1633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7650" spc="-15" baseline="2178" dirty="0">
                <a:solidFill>
                  <a:srgbClr val="FFFAF5"/>
                </a:solidFill>
                <a:latin typeface="Verdana"/>
                <a:cs typeface="Verdana"/>
              </a:rPr>
              <a:t>CO</a:t>
            </a:r>
            <a:r>
              <a:rPr sz="7650" spc="-15" baseline="2723" dirty="0">
                <a:solidFill>
                  <a:srgbClr val="FFFAF5"/>
                </a:solidFill>
                <a:latin typeface="Verdana"/>
                <a:cs typeface="Verdana"/>
              </a:rPr>
              <a:t>UR</a:t>
            </a:r>
            <a:r>
              <a:rPr sz="7650" spc="-15" baseline="3267" dirty="0">
                <a:solidFill>
                  <a:srgbClr val="FFFAF5"/>
                </a:solidFill>
                <a:latin typeface="Verdana"/>
                <a:cs typeface="Verdana"/>
              </a:rPr>
              <a:t>CE</a:t>
            </a:r>
            <a:endParaRPr sz="7650" baseline="3267">
              <a:latin typeface="Verdana"/>
              <a:cs typeface="Verdan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object 26"/>
            <p:cNvSpPr/>
            <p:nvPr/>
          </p:nvSpPr>
          <p:spPr>
            <a:xfrm>
              <a:off x="14897352" y="8321861"/>
              <a:ext cx="3390900" cy="1965325"/>
            </a:xfrm>
            <a:custGeom>
              <a:avLst/>
              <a:gdLst/>
              <a:ahLst/>
              <a:cxnLst/>
              <a:rect l="l" t="t" r="r" b="b"/>
              <a:pathLst>
                <a:path w="3390900" h="1965325">
                  <a:moveTo>
                    <a:pt x="3390647" y="1224937"/>
                  </a:moveTo>
                  <a:lnTo>
                    <a:pt x="3176407" y="1224937"/>
                  </a:lnTo>
                  <a:lnTo>
                    <a:pt x="3160342" y="1176304"/>
                  </a:lnTo>
                  <a:lnTo>
                    <a:pt x="3144462" y="1127444"/>
                  </a:lnTo>
                  <a:lnTo>
                    <a:pt x="3128981" y="1078367"/>
                  </a:lnTo>
                  <a:lnTo>
                    <a:pt x="3114092" y="1029015"/>
                  </a:lnTo>
                  <a:lnTo>
                    <a:pt x="3100064" y="979594"/>
                  </a:lnTo>
                  <a:lnTo>
                    <a:pt x="3087055" y="929917"/>
                  </a:lnTo>
                  <a:lnTo>
                    <a:pt x="3075295" y="880058"/>
                  </a:lnTo>
                  <a:lnTo>
                    <a:pt x="3064998" y="830027"/>
                  </a:lnTo>
                  <a:lnTo>
                    <a:pt x="3056376" y="779832"/>
                  </a:lnTo>
                  <a:lnTo>
                    <a:pt x="3049642" y="729483"/>
                  </a:lnTo>
                  <a:lnTo>
                    <a:pt x="3045009" y="678988"/>
                  </a:lnTo>
                  <a:lnTo>
                    <a:pt x="3042690" y="628357"/>
                  </a:lnTo>
                  <a:lnTo>
                    <a:pt x="3042804" y="600392"/>
                  </a:lnTo>
                  <a:lnTo>
                    <a:pt x="3042898" y="577599"/>
                  </a:lnTo>
                  <a:lnTo>
                    <a:pt x="3045844" y="526723"/>
                  </a:lnTo>
                  <a:lnTo>
                    <a:pt x="3051570" y="479159"/>
                  </a:lnTo>
                  <a:lnTo>
                    <a:pt x="3060515" y="431763"/>
                  </a:lnTo>
                  <a:lnTo>
                    <a:pt x="3072615" y="384870"/>
                  </a:lnTo>
                  <a:lnTo>
                    <a:pt x="3087803" y="338815"/>
                  </a:lnTo>
                  <a:lnTo>
                    <a:pt x="3106015" y="293930"/>
                  </a:lnTo>
                  <a:lnTo>
                    <a:pt x="3127187" y="250552"/>
                  </a:lnTo>
                  <a:lnTo>
                    <a:pt x="3151254" y="209015"/>
                  </a:lnTo>
                  <a:lnTo>
                    <a:pt x="3178150" y="169652"/>
                  </a:lnTo>
                  <a:lnTo>
                    <a:pt x="3207811" y="132799"/>
                  </a:lnTo>
                  <a:lnTo>
                    <a:pt x="3240172" y="98790"/>
                  </a:lnTo>
                  <a:lnTo>
                    <a:pt x="3275168" y="67959"/>
                  </a:lnTo>
                  <a:lnTo>
                    <a:pt x="3312734" y="40641"/>
                  </a:lnTo>
                  <a:lnTo>
                    <a:pt x="3352805" y="17170"/>
                  </a:lnTo>
                  <a:lnTo>
                    <a:pt x="3390647" y="0"/>
                  </a:lnTo>
                  <a:lnTo>
                    <a:pt x="3390647" y="1224937"/>
                  </a:lnTo>
                  <a:close/>
                </a:path>
                <a:path w="3390900" h="1965325">
                  <a:moveTo>
                    <a:pt x="3390647" y="1965138"/>
                  </a:moveTo>
                  <a:lnTo>
                    <a:pt x="1840477" y="1965138"/>
                  </a:lnTo>
                  <a:lnTo>
                    <a:pt x="1832424" y="1913908"/>
                  </a:lnTo>
                  <a:lnTo>
                    <a:pt x="1822883" y="1863300"/>
                  </a:lnTo>
                  <a:lnTo>
                    <a:pt x="1811986" y="1812950"/>
                  </a:lnTo>
                  <a:lnTo>
                    <a:pt x="1799906" y="1762826"/>
                  </a:lnTo>
                  <a:lnTo>
                    <a:pt x="1786815" y="1712894"/>
                  </a:lnTo>
                  <a:lnTo>
                    <a:pt x="1772887" y="1663122"/>
                  </a:lnTo>
                  <a:lnTo>
                    <a:pt x="1758295" y="1613477"/>
                  </a:lnTo>
                  <a:lnTo>
                    <a:pt x="1743212" y="1563927"/>
                  </a:lnTo>
                  <a:lnTo>
                    <a:pt x="1727810" y="1514438"/>
                  </a:lnTo>
                  <a:lnTo>
                    <a:pt x="1696746" y="1415515"/>
                  </a:lnTo>
                  <a:lnTo>
                    <a:pt x="1681428" y="1366015"/>
                  </a:lnTo>
                  <a:lnTo>
                    <a:pt x="1666485" y="1316446"/>
                  </a:lnTo>
                  <a:lnTo>
                    <a:pt x="1652088" y="1266776"/>
                  </a:lnTo>
                  <a:lnTo>
                    <a:pt x="1639246" y="1219923"/>
                  </a:lnTo>
                  <a:lnTo>
                    <a:pt x="1627187" y="1172655"/>
                  </a:lnTo>
                  <a:lnTo>
                    <a:pt x="1616055" y="1125037"/>
                  </a:lnTo>
                  <a:lnTo>
                    <a:pt x="1605993" y="1077136"/>
                  </a:lnTo>
                  <a:lnTo>
                    <a:pt x="1597144" y="1029015"/>
                  </a:lnTo>
                  <a:lnTo>
                    <a:pt x="1589653" y="980740"/>
                  </a:lnTo>
                  <a:lnTo>
                    <a:pt x="1583662" y="932377"/>
                  </a:lnTo>
                  <a:lnTo>
                    <a:pt x="1579315" y="883990"/>
                  </a:lnTo>
                  <a:lnTo>
                    <a:pt x="1576755" y="835645"/>
                  </a:lnTo>
                  <a:lnTo>
                    <a:pt x="1576126" y="787407"/>
                  </a:lnTo>
                  <a:lnTo>
                    <a:pt x="1577571" y="739341"/>
                  </a:lnTo>
                  <a:lnTo>
                    <a:pt x="1581234" y="691512"/>
                  </a:lnTo>
                  <a:lnTo>
                    <a:pt x="1587258" y="643986"/>
                  </a:lnTo>
                  <a:lnTo>
                    <a:pt x="1595787" y="596828"/>
                  </a:lnTo>
                  <a:lnTo>
                    <a:pt x="1606963" y="550102"/>
                  </a:lnTo>
                  <a:lnTo>
                    <a:pt x="1620931" y="503875"/>
                  </a:lnTo>
                  <a:lnTo>
                    <a:pt x="1638152" y="458405"/>
                  </a:lnTo>
                  <a:lnTo>
                    <a:pt x="1658853" y="414106"/>
                  </a:lnTo>
                  <a:lnTo>
                    <a:pt x="1682830" y="371272"/>
                  </a:lnTo>
                  <a:lnTo>
                    <a:pt x="1709877" y="330197"/>
                  </a:lnTo>
                  <a:lnTo>
                    <a:pt x="1739790" y="291176"/>
                  </a:lnTo>
                  <a:lnTo>
                    <a:pt x="1772363" y="254502"/>
                  </a:lnTo>
                  <a:lnTo>
                    <a:pt x="1807391" y="220470"/>
                  </a:lnTo>
                  <a:lnTo>
                    <a:pt x="1844668" y="189374"/>
                  </a:lnTo>
                  <a:lnTo>
                    <a:pt x="1883991" y="161509"/>
                  </a:lnTo>
                  <a:lnTo>
                    <a:pt x="1925153" y="137168"/>
                  </a:lnTo>
                  <a:lnTo>
                    <a:pt x="1967949" y="116647"/>
                  </a:lnTo>
                  <a:lnTo>
                    <a:pt x="2012174" y="100238"/>
                  </a:lnTo>
                  <a:lnTo>
                    <a:pt x="2057624" y="88238"/>
                  </a:lnTo>
                  <a:lnTo>
                    <a:pt x="2104092" y="80939"/>
                  </a:lnTo>
                  <a:lnTo>
                    <a:pt x="2151374" y="78636"/>
                  </a:lnTo>
                  <a:lnTo>
                    <a:pt x="2199265" y="81623"/>
                  </a:lnTo>
                  <a:lnTo>
                    <a:pt x="2246828" y="89814"/>
                  </a:lnTo>
                  <a:lnTo>
                    <a:pt x="2292806" y="102687"/>
                  </a:lnTo>
                  <a:lnTo>
                    <a:pt x="2337232" y="119832"/>
                  </a:lnTo>
                  <a:lnTo>
                    <a:pt x="2380140" y="140838"/>
                  </a:lnTo>
                  <a:lnTo>
                    <a:pt x="2421565" y="165293"/>
                  </a:lnTo>
                  <a:lnTo>
                    <a:pt x="2461540" y="192787"/>
                  </a:lnTo>
                  <a:lnTo>
                    <a:pt x="2500099" y="222908"/>
                  </a:lnTo>
                  <a:lnTo>
                    <a:pt x="2537277" y="255245"/>
                  </a:lnTo>
                  <a:lnTo>
                    <a:pt x="2573107" y="289388"/>
                  </a:lnTo>
                  <a:lnTo>
                    <a:pt x="2607623" y="324924"/>
                  </a:lnTo>
                  <a:lnTo>
                    <a:pt x="2640860" y="361443"/>
                  </a:lnTo>
                  <a:lnTo>
                    <a:pt x="2672851" y="398534"/>
                  </a:lnTo>
                  <a:lnTo>
                    <a:pt x="2705471" y="437876"/>
                  </a:lnTo>
                  <a:lnTo>
                    <a:pt x="2737453" y="477744"/>
                  </a:lnTo>
                  <a:lnTo>
                    <a:pt x="2768789" y="518127"/>
                  </a:lnTo>
                  <a:lnTo>
                    <a:pt x="2799473" y="559013"/>
                  </a:lnTo>
                  <a:lnTo>
                    <a:pt x="2829495" y="600392"/>
                  </a:lnTo>
                  <a:lnTo>
                    <a:pt x="2858850" y="642250"/>
                  </a:lnTo>
                  <a:lnTo>
                    <a:pt x="2887531" y="684578"/>
                  </a:lnTo>
                  <a:lnTo>
                    <a:pt x="2915529" y="727363"/>
                  </a:lnTo>
                  <a:lnTo>
                    <a:pt x="2942837" y="770594"/>
                  </a:lnTo>
                  <a:lnTo>
                    <a:pt x="2969449" y="814260"/>
                  </a:lnTo>
                  <a:lnTo>
                    <a:pt x="2995357" y="858350"/>
                  </a:lnTo>
                  <a:lnTo>
                    <a:pt x="3020554" y="902851"/>
                  </a:lnTo>
                  <a:lnTo>
                    <a:pt x="3045033" y="947753"/>
                  </a:lnTo>
                  <a:lnTo>
                    <a:pt x="3068785" y="993044"/>
                  </a:lnTo>
                  <a:lnTo>
                    <a:pt x="3091805" y="1038713"/>
                  </a:lnTo>
                  <a:lnTo>
                    <a:pt x="3114084" y="1084748"/>
                  </a:lnTo>
                  <a:lnTo>
                    <a:pt x="3135616" y="1131138"/>
                  </a:lnTo>
                  <a:lnTo>
                    <a:pt x="3156392" y="1177871"/>
                  </a:lnTo>
                  <a:lnTo>
                    <a:pt x="3176407" y="1224937"/>
                  </a:lnTo>
                  <a:lnTo>
                    <a:pt x="3390647" y="1224937"/>
                  </a:lnTo>
                  <a:lnTo>
                    <a:pt x="3390647" y="1965138"/>
                  </a:lnTo>
                  <a:close/>
                </a:path>
                <a:path w="3390900" h="1965325">
                  <a:moveTo>
                    <a:pt x="1793957" y="1965138"/>
                  </a:moveTo>
                  <a:lnTo>
                    <a:pt x="0" y="1965138"/>
                  </a:lnTo>
                  <a:lnTo>
                    <a:pt x="13095" y="1930738"/>
                  </a:lnTo>
                  <a:lnTo>
                    <a:pt x="32815" y="1883981"/>
                  </a:lnTo>
                  <a:lnTo>
                    <a:pt x="53878" y="1838671"/>
                  </a:lnTo>
                  <a:lnTo>
                    <a:pt x="76777" y="1794123"/>
                  </a:lnTo>
                  <a:lnTo>
                    <a:pt x="101613" y="1750616"/>
                  </a:lnTo>
                  <a:lnTo>
                    <a:pt x="128486" y="1708427"/>
                  </a:lnTo>
                  <a:lnTo>
                    <a:pt x="157496" y="1667836"/>
                  </a:lnTo>
                  <a:lnTo>
                    <a:pt x="188743" y="1629120"/>
                  </a:lnTo>
                  <a:lnTo>
                    <a:pt x="222327" y="1592558"/>
                  </a:lnTo>
                  <a:lnTo>
                    <a:pt x="258349" y="1558429"/>
                  </a:lnTo>
                  <a:lnTo>
                    <a:pt x="296908" y="1527011"/>
                  </a:lnTo>
                  <a:lnTo>
                    <a:pt x="337331" y="1499040"/>
                  </a:lnTo>
                  <a:lnTo>
                    <a:pt x="379454" y="1474517"/>
                  </a:lnTo>
                  <a:lnTo>
                    <a:pt x="423106" y="1453354"/>
                  </a:lnTo>
                  <a:lnTo>
                    <a:pt x="468112" y="1435465"/>
                  </a:lnTo>
                  <a:lnTo>
                    <a:pt x="514299" y="1420764"/>
                  </a:lnTo>
                  <a:lnTo>
                    <a:pt x="561495" y="1409164"/>
                  </a:lnTo>
                  <a:lnTo>
                    <a:pt x="609526" y="1400579"/>
                  </a:lnTo>
                  <a:lnTo>
                    <a:pt x="658219" y="1394923"/>
                  </a:lnTo>
                  <a:lnTo>
                    <a:pt x="708421" y="1392050"/>
                  </a:lnTo>
                  <a:lnTo>
                    <a:pt x="756899" y="1392050"/>
                  </a:lnTo>
                  <a:lnTo>
                    <a:pt x="806540" y="1394661"/>
                  </a:lnTo>
                  <a:lnTo>
                    <a:pt x="856151" y="1399855"/>
                  </a:lnTo>
                  <a:lnTo>
                    <a:pt x="905558" y="1407546"/>
                  </a:lnTo>
                  <a:lnTo>
                    <a:pt x="954589" y="1417647"/>
                  </a:lnTo>
                  <a:lnTo>
                    <a:pt x="1003071" y="1430071"/>
                  </a:lnTo>
                  <a:lnTo>
                    <a:pt x="1050830" y="1444733"/>
                  </a:lnTo>
                  <a:lnTo>
                    <a:pt x="1097693" y="1461546"/>
                  </a:lnTo>
                  <a:lnTo>
                    <a:pt x="1143488" y="1480424"/>
                  </a:lnTo>
                  <a:lnTo>
                    <a:pt x="1188214" y="1501132"/>
                  </a:lnTo>
                  <a:lnTo>
                    <a:pt x="1232022" y="1523429"/>
                  </a:lnTo>
                  <a:lnTo>
                    <a:pt x="1274957" y="1547216"/>
                  </a:lnTo>
                  <a:lnTo>
                    <a:pt x="1317068" y="1572396"/>
                  </a:lnTo>
                  <a:lnTo>
                    <a:pt x="1358402" y="1598869"/>
                  </a:lnTo>
                  <a:lnTo>
                    <a:pt x="1399008" y="1626537"/>
                  </a:lnTo>
                  <a:lnTo>
                    <a:pt x="1438932" y="1655303"/>
                  </a:lnTo>
                  <a:lnTo>
                    <a:pt x="1478222" y="1685068"/>
                  </a:lnTo>
                  <a:lnTo>
                    <a:pt x="1516926" y="1715733"/>
                  </a:lnTo>
                  <a:lnTo>
                    <a:pt x="1555092" y="1747201"/>
                  </a:lnTo>
                  <a:lnTo>
                    <a:pt x="1592767" y="1779372"/>
                  </a:lnTo>
                  <a:lnTo>
                    <a:pt x="1629998" y="1812150"/>
                  </a:lnTo>
                  <a:lnTo>
                    <a:pt x="1666834" y="1845434"/>
                  </a:lnTo>
                  <a:lnTo>
                    <a:pt x="1703322" y="1879128"/>
                  </a:lnTo>
                  <a:lnTo>
                    <a:pt x="1739509" y="1913132"/>
                  </a:lnTo>
                  <a:lnTo>
                    <a:pt x="1793957" y="1965138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854580" y="8261661"/>
              <a:ext cx="3433445" cy="2019300"/>
            </a:xfrm>
            <a:custGeom>
              <a:avLst/>
              <a:gdLst/>
              <a:ahLst/>
              <a:cxnLst/>
              <a:rect l="l" t="t" r="r" b="b"/>
              <a:pathLst>
                <a:path w="3433444" h="2019300">
                  <a:moveTo>
                    <a:pt x="3253928" y="1257299"/>
                  </a:moveTo>
                  <a:lnTo>
                    <a:pt x="3235034" y="1206499"/>
                  </a:lnTo>
                  <a:lnTo>
                    <a:pt x="3214276" y="1168399"/>
                  </a:lnTo>
                  <a:lnTo>
                    <a:pt x="3192809" y="1117599"/>
                  </a:lnTo>
                  <a:lnTo>
                    <a:pt x="3170636" y="1079499"/>
                  </a:lnTo>
                  <a:lnTo>
                    <a:pt x="3147757" y="1028699"/>
                  </a:lnTo>
                  <a:lnTo>
                    <a:pt x="3124173" y="965199"/>
                  </a:lnTo>
                  <a:lnTo>
                    <a:pt x="3099885" y="939799"/>
                  </a:lnTo>
                  <a:lnTo>
                    <a:pt x="3074893" y="876299"/>
                  </a:lnTo>
                  <a:lnTo>
                    <a:pt x="3069626" y="863599"/>
                  </a:lnTo>
                  <a:lnTo>
                    <a:pt x="3062442" y="812799"/>
                  </a:lnTo>
                  <a:lnTo>
                    <a:pt x="3056233" y="761999"/>
                  </a:lnTo>
                  <a:lnTo>
                    <a:pt x="3052002" y="723899"/>
                  </a:lnTo>
                  <a:lnTo>
                    <a:pt x="3049931" y="673099"/>
                  </a:lnTo>
                  <a:lnTo>
                    <a:pt x="3050092" y="634999"/>
                  </a:lnTo>
                  <a:lnTo>
                    <a:pt x="3052989" y="571499"/>
                  </a:lnTo>
                  <a:lnTo>
                    <a:pt x="3058482" y="520699"/>
                  </a:lnTo>
                  <a:lnTo>
                    <a:pt x="3066858" y="457199"/>
                  </a:lnTo>
                  <a:lnTo>
                    <a:pt x="3078300" y="431799"/>
                  </a:lnTo>
                  <a:lnTo>
                    <a:pt x="3092989" y="368299"/>
                  </a:lnTo>
                  <a:lnTo>
                    <a:pt x="3111105" y="342899"/>
                  </a:lnTo>
                  <a:lnTo>
                    <a:pt x="3132831" y="279399"/>
                  </a:lnTo>
                  <a:lnTo>
                    <a:pt x="3155817" y="253999"/>
                  </a:lnTo>
                  <a:lnTo>
                    <a:pt x="3181742" y="190499"/>
                  </a:lnTo>
                  <a:lnTo>
                    <a:pt x="3210527" y="165099"/>
                  </a:lnTo>
                  <a:lnTo>
                    <a:pt x="3242094" y="126999"/>
                  </a:lnTo>
                  <a:lnTo>
                    <a:pt x="3276365" y="101599"/>
                  </a:lnTo>
                  <a:lnTo>
                    <a:pt x="3313263" y="76199"/>
                  </a:lnTo>
                  <a:lnTo>
                    <a:pt x="3352710" y="38099"/>
                  </a:lnTo>
                  <a:lnTo>
                    <a:pt x="3399746" y="12699"/>
                  </a:lnTo>
                  <a:lnTo>
                    <a:pt x="3433419" y="0"/>
                  </a:lnTo>
                  <a:lnTo>
                    <a:pt x="3433419" y="88899"/>
                  </a:lnTo>
                  <a:lnTo>
                    <a:pt x="3406910" y="101599"/>
                  </a:lnTo>
                  <a:lnTo>
                    <a:pt x="3368717" y="101599"/>
                  </a:lnTo>
                  <a:lnTo>
                    <a:pt x="3333021" y="126999"/>
                  </a:lnTo>
                  <a:lnTo>
                    <a:pt x="3299891" y="165099"/>
                  </a:lnTo>
                  <a:lnTo>
                    <a:pt x="3269395" y="215899"/>
                  </a:lnTo>
                  <a:lnTo>
                    <a:pt x="3241602" y="253999"/>
                  </a:lnTo>
                  <a:lnTo>
                    <a:pt x="3216581" y="279399"/>
                  </a:lnTo>
                  <a:lnTo>
                    <a:pt x="3194400" y="304799"/>
                  </a:lnTo>
                  <a:lnTo>
                    <a:pt x="3175129" y="368299"/>
                  </a:lnTo>
                  <a:lnTo>
                    <a:pt x="3158836" y="393699"/>
                  </a:lnTo>
                  <a:lnTo>
                    <a:pt x="3145590" y="457199"/>
                  </a:lnTo>
                  <a:lnTo>
                    <a:pt x="3134772" y="482599"/>
                  </a:lnTo>
                  <a:lnTo>
                    <a:pt x="3127205" y="546099"/>
                  </a:lnTo>
                  <a:lnTo>
                    <a:pt x="3122667" y="609599"/>
                  </a:lnTo>
                  <a:lnTo>
                    <a:pt x="3120942" y="634999"/>
                  </a:lnTo>
                  <a:lnTo>
                    <a:pt x="3121809" y="698499"/>
                  </a:lnTo>
                  <a:lnTo>
                    <a:pt x="3125050" y="723899"/>
                  </a:lnTo>
                  <a:lnTo>
                    <a:pt x="3130447" y="787399"/>
                  </a:lnTo>
                  <a:lnTo>
                    <a:pt x="3137779" y="850899"/>
                  </a:lnTo>
                  <a:lnTo>
                    <a:pt x="3146829" y="876299"/>
                  </a:lnTo>
                  <a:lnTo>
                    <a:pt x="3157378" y="939799"/>
                  </a:lnTo>
                  <a:lnTo>
                    <a:pt x="3169206" y="965199"/>
                  </a:lnTo>
                  <a:lnTo>
                    <a:pt x="3182094" y="1028699"/>
                  </a:lnTo>
                  <a:lnTo>
                    <a:pt x="3195825" y="1079499"/>
                  </a:lnTo>
                  <a:lnTo>
                    <a:pt x="3210179" y="1117599"/>
                  </a:lnTo>
                  <a:lnTo>
                    <a:pt x="3224936" y="1168399"/>
                  </a:lnTo>
                  <a:lnTo>
                    <a:pt x="3239879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2282096" y="101599"/>
                  </a:moveTo>
                  <a:lnTo>
                    <a:pt x="2089276" y="101599"/>
                  </a:lnTo>
                  <a:lnTo>
                    <a:pt x="2136271" y="76199"/>
                  </a:lnTo>
                  <a:lnTo>
                    <a:pt x="2232855" y="76199"/>
                  </a:lnTo>
                  <a:lnTo>
                    <a:pt x="2282096" y="101599"/>
                  </a:lnTo>
                  <a:close/>
                </a:path>
                <a:path w="3433444" h="2019300">
                  <a:moveTo>
                    <a:pt x="1900579" y="2019299"/>
                  </a:moveTo>
                  <a:lnTo>
                    <a:pt x="1848217" y="2019299"/>
                  </a:lnTo>
                  <a:lnTo>
                    <a:pt x="1846432" y="2006599"/>
                  </a:lnTo>
                  <a:lnTo>
                    <a:pt x="1841779" y="1968499"/>
                  </a:lnTo>
                  <a:lnTo>
                    <a:pt x="1838537" y="1943099"/>
                  </a:lnTo>
                  <a:lnTo>
                    <a:pt x="1829198" y="1917699"/>
                  </a:lnTo>
                  <a:lnTo>
                    <a:pt x="1818578" y="1854199"/>
                  </a:lnTo>
                  <a:lnTo>
                    <a:pt x="1806836" y="1790699"/>
                  </a:lnTo>
                  <a:lnTo>
                    <a:pt x="1794136" y="1765299"/>
                  </a:lnTo>
                  <a:lnTo>
                    <a:pt x="1780636" y="1701799"/>
                  </a:lnTo>
                  <a:lnTo>
                    <a:pt x="1766499" y="1676399"/>
                  </a:lnTo>
                  <a:lnTo>
                    <a:pt x="1751887" y="1612899"/>
                  </a:lnTo>
                  <a:lnTo>
                    <a:pt x="1736959" y="1562099"/>
                  </a:lnTo>
                  <a:lnTo>
                    <a:pt x="1721878" y="1523999"/>
                  </a:lnTo>
                  <a:lnTo>
                    <a:pt x="1706804" y="1473199"/>
                  </a:lnTo>
                  <a:lnTo>
                    <a:pt x="1691899" y="1435099"/>
                  </a:lnTo>
                  <a:lnTo>
                    <a:pt x="1677324" y="1384299"/>
                  </a:lnTo>
                  <a:lnTo>
                    <a:pt x="1663240" y="1320799"/>
                  </a:lnTo>
                  <a:lnTo>
                    <a:pt x="1649809" y="1295399"/>
                  </a:lnTo>
                  <a:lnTo>
                    <a:pt x="1637191" y="1231899"/>
                  </a:lnTo>
                  <a:lnTo>
                    <a:pt x="1625547" y="1168399"/>
                  </a:lnTo>
                  <a:lnTo>
                    <a:pt x="1615040" y="1142999"/>
                  </a:lnTo>
                  <a:lnTo>
                    <a:pt x="1605938" y="1079499"/>
                  </a:lnTo>
                  <a:lnTo>
                    <a:pt x="1598098" y="1028699"/>
                  </a:lnTo>
                  <a:lnTo>
                    <a:pt x="1591677" y="990599"/>
                  </a:lnTo>
                  <a:lnTo>
                    <a:pt x="1586831" y="939799"/>
                  </a:lnTo>
                  <a:lnTo>
                    <a:pt x="1583717" y="876299"/>
                  </a:lnTo>
                  <a:lnTo>
                    <a:pt x="1582492" y="850899"/>
                  </a:lnTo>
                  <a:lnTo>
                    <a:pt x="1583310" y="787399"/>
                  </a:lnTo>
                  <a:lnTo>
                    <a:pt x="1586331" y="723899"/>
                  </a:lnTo>
                  <a:lnTo>
                    <a:pt x="1591708" y="698499"/>
                  </a:lnTo>
                  <a:lnTo>
                    <a:pt x="1599600" y="634999"/>
                  </a:lnTo>
                  <a:lnTo>
                    <a:pt x="1610163" y="609599"/>
                  </a:lnTo>
                  <a:lnTo>
                    <a:pt x="1623552" y="546099"/>
                  </a:lnTo>
                  <a:lnTo>
                    <a:pt x="1639925" y="482599"/>
                  </a:lnTo>
                  <a:lnTo>
                    <a:pt x="1659438" y="457199"/>
                  </a:lnTo>
                  <a:lnTo>
                    <a:pt x="1682248" y="393699"/>
                  </a:lnTo>
                  <a:lnTo>
                    <a:pt x="1708511" y="368299"/>
                  </a:lnTo>
                  <a:lnTo>
                    <a:pt x="1736673" y="342899"/>
                  </a:lnTo>
                  <a:lnTo>
                    <a:pt x="1767503" y="279399"/>
                  </a:lnTo>
                  <a:lnTo>
                    <a:pt x="1800828" y="253999"/>
                  </a:lnTo>
                  <a:lnTo>
                    <a:pt x="1836473" y="215899"/>
                  </a:lnTo>
                  <a:lnTo>
                    <a:pt x="1874262" y="190499"/>
                  </a:lnTo>
                  <a:lnTo>
                    <a:pt x="1914022" y="165099"/>
                  </a:lnTo>
                  <a:lnTo>
                    <a:pt x="1955578" y="126999"/>
                  </a:lnTo>
                  <a:lnTo>
                    <a:pt x="1998756" y="126999"/>
                  </a:lnTo>
                  <a:lnTo>
                    <a:pt x="2043380" y="101599"/>
                  </a:lnTo>
                  <a:lnTo>
                    <a:pt x="2377319" y="101599"/>
                  </a:lnTo>
                  <a:lnTo>
                    <a:pt x="2422290" y="126999"/>
                  </a:lnTo>
                  <a:lnTo>
                    <a:pt x="2465586" y="165099"/>
                  </a:lnTo>
                  <a:lnTo>
                    <a:pt x="2097460" y="165099"/>
                  </a:lnTo>
                  <a:lnTo>
                    <a:pt x="2051768" y="190499"/>
                  </a:lnTo>
                  <a:lnTo>
                    <a:pt x="2007738" y="190499"/>
                  </a:lnTo>
                  <a:lnTo>
                    <a:pt x="1965558" y="215899"/>
                  </a:lnTo>
                  <a:lnTo>
                    <a:pt x="1925418" y="253999"/>
                  </a:lnTo>
                  <a:lnTo>
                    <a:pt x="1887507" y="279399"/>
                  </a:lnTo>
                  <a:lnTo>
                    <a:pt x="1852013" y="304799"/>
                  </a:lnTo>
                  <a:lnTo>
                    <a:pt x="1819125" y="342899"/>
                  </a:lnTo>
                  <a:lnTo>
                    <a:pt x="1789033" y="368299"/>
                  </a:lnTo>
                  <a:lnTo>
                    <a:pt x="1761924" y="431799"/>
                  </a:lnTo>
                  <a:lnTo>
                    <a:pt x="1737988" y="457199"/>
                  </a:lnTo>
                  <a:lnTo>
                    <a:pt x="1717413" y="520699"/>
                  </a:lnTo>
                  <a:lnTo>
                    <a:pt x="1699481" y="546099"/>
                  </a:lnTo>
                  <a:lnTo>
                    <a:pt x="1684841" y="609599"/>
                  </a:lnTo>
                  <a:lnTo>
                    <a:pt x="1673309" y="634999"/>
                  </a:lnTo>
                  <a:lnTo>
                    <a:pt x="1664701" y="698499"/>
                  </a:lnTo>
                  <a:lnTo>
                    <a:pt x="1658831" y="723899"/>
                  </a:lnTo>
                  <a:lnTo>
                    <a:pt x="1655514" y="787399"/>
                  </a:lnTo>
                  <a:lnTo>
                    <a:pt x="1654567" y="850899"/>
                  </a:lnTo>
                  <a:lnTo>
                    <a:pt x="1659040" y="939799"/>
                  </a:lnTo>
                  <a:lnTo>
                    <a:pt x="1664091" y="990599"/>
                  </a:lnTo>
                  <a:lnTo>
                    <a:pt x="1670772" y="1028699"/>
                  </a:lnTo>
                  <a:lnTo>
                    <a:pt x="1678898" y="1079499"/>
                  </a:lnTo>
                  <a:lnTo>
                    <a:pt x="1688285" y="1117599"/>
                  </a:lnTo>
                  <a:lnTo>
                    <a:pt x="1698747" y="1168399"/>
                  </a:lnTo>
                  <a:lnTo>
                    <a:pt x="1710101" y="1231899"/>
                  </a:lnTo>
                  <a:lnTo>
                    <a:pt x="1722161" y="1257299"/>
                  </a:lnTo>
                  <a:lnTo>
                    <a:pt x="1735916" y="1320799"/>
                  </a:lnTo>
                  <a:lnTo>
                    <a:pt x="1750260" y="1384299"/>
                  </a:lnTo>
                  <a:lnTo>
                    <a:pt x="1765041" y="1409699"/>
                  </a:lnTo>
                  <a:lnTo>
                    <a:pt x="1780102" y="1473199"/>
                  </a:lnTo>
                  <a:lnTo>
                    <a:pt x="1795291" y="1498599"/>
                  </a:lnTo>
                  <a:lnTo>
                    <a:pt x="1810452" y="1562099"/>
                  </a:lnTo>
                  <a:lnTo>
                    <a:pt x="1825431" y="1612899"/>
                  </a:lnTo>
                  <a:lnTo>
                    <a:pt x="1840075" y="1650999"/>
                  </a:lnTo>
                  <a:lnTo>
                    <a:pt x="1854228" y="1701799"/>
                  </a:lnTo>
                  <a:lnTo>
                    <a:pt x="1867737" y="1765299"/>
                  </a:lnTo>
                  <a:lnTo>
                    <a:pt x="1880446" y="1790699"/>
                  </a:lnTo>
                  <a:lnTo>
                    <a:pt x="1892203" y="1854199"/>
                  </a:lnTo>
                  <a:lnTo>
                    <a:pt x="1902852" y="1917699"/>
                  </a:lnTo>
                  <a:lnTo>
                    <a:pt x="1912239" y="1943099"/>
                  </a:lnTo>
                  <a:lnTo>
                    <a:pt x="1915427" y="1968499"/>
                  </a:lnTo>
                  <a:lnTo>
                    <a:pt x="1844977" y="1968499"/>
                  </a:lnTo>
                  <a:lnTo>
                    <a:pt x="1900579" y="2019299"/>
                  </a:lnTo>
                  <a:close/>
                </a:path>
                <a:path w="3433444" h="2019300">
                  <a:moveTo>
                    <a:pt x="3251339" y="1295399"/>
                  </a:moveTo>
                  <a:lnTo>
                    <a:pt x="3190707" y="1295399"/>
                  </a:lnTo>
                  <a:lnTo>
                    <a:pt x="3183275" y="1257299"/>
                  </a:lnTo>
                  <a:lnTo>
                    <a:pt x="3163301" y="1231899"/>
                  </a:lnTo>
                  <a:lnTo>
                    <a:pt x="3142552" y="1168399"/>
                  </a:lnTo>
                  <a:lnTo>
                    <a:pt x="3121037" y="1142999"/>
                  </a:lnTo>
                  <a:lnTo>
                    <a:pt x="3098763" y="1079499"/>
                  </a:lnTo>
                  <a:lnTo>
                    <a:pt x="3075739" y="1054099"/>
                  </a:lnTo>
                  <a:lnTo>
                    <a:pt x="3051973" y="990599"/>
                  </a:lnTo>
                  <a:lnTo>
                    <a:pt x="3027472" y="965199"/>
                  </a:lnTo>
                  <a:lnTo>
                    <a:pt x="3002244" y="901699"/>
                  </a:lnTo>
                  <a:lnTo>
                    <a:pt x="2976297" y="876299"/>
                  </a:lnTo>
                  <a:lnTo>
                    <a:pt x="2949640" y="812799"/>
                  </a:lnTo>
                  <a:lnTo>
                    <a:pt x="2922281" y="787399"/>
                  </a:lnTo>
                  <a:lnTo>
                    <a:pt x="2894226" y="723899"/>
                  </a:lnTo>
                  <a:lnTo>
                    <a:pt x="2865485" y="698499"/>
                  </a:lnTo>
                  <a:lnTo>
                    <a:pt x="2836066" y="673099"/>
                  </a:lnTo>
                  <a:lnTo>
                    <a:pt x="2805975" y="609599"/>
                  </a:lnTo>
                  <a:lnTo>
                    <a:pt x="2775222" y="571499"/>
                  </a:lnTo>
                  <a:lnTo>
                    <a:pt x="2743813" y="520699"/>
                  </a:lnTo>
                  <a:lnTo>
                    <a:pt x="2714049" y="482599"/>
                  </a:lnTo>
                  <a:lnTo>
                    <a:pt x="2682972" y="457199"/>
                  </a:lnTo>
                  <a:lnTo>
                    <a:pt x="2650543" y="431799"/>
                  </a:lnTo>
                  <a:lnTo>
                    <a:pt x="2616722" y="368299"/>
                  </a:lnTo>
                  <a:lnTo>
                    <a:pt x="2581468" y="342899"/>
                  </a:lnTo>
                  <a:lnTo>
                    <a:pt x="2544741" y="304799"/>
                  </a:lnTo>
                  <a:lnTo>
                    <a:pt x="2506501" y="279399"/>
                  </a:lnTo>
                  <a:lnTo>
                    <a:pt x="2466708" y="253999"/>
                  </a:lnTo>
                  <a:lnTo>
                    <a:pt x="2425321" y="215899"/>
                  </a:lnTo>
                  <a:lnTo>
                    <a:pt x="2382301" y="190499"/>
                  </a:lnTo>
                  <a:lnTo>
                    <a:pt x="2337606" y="190499"/>
                  </a:lnTo>
                  <a:lnTo>
                    <a:pt x="2291197" y="165099"/>
                  </a:lnTo>
                  <a:lnTo>
                    <a:pt x="2465586" y="165099"/>
                  </a:lnTo>
                  <a:lnTo>
                    <a:pt x="2507273" y="190499"/>
                  </a:lnTo>
                  <a:lnTo>
                    <a:pt x="2547414" y="215899"/>
                  </a:lnTo>
                  <a:lnTo>
                    <a:pt x="2586073" y="253999"/>
                  </a:lnTo>
                  <a:lnTo>
                    <a:pt x="2623316" y="279399"/>
                  </a:lnTo>
                  <a:lnTo>
                    <a:pt x="2659206" y="304799"/>
                  </a:lnTo>
                  <a:lnTo>
                    <a:pt x="2693808" y="342899"/>
                  </a:lnTo>
                  <a:lnTo>
                    <a:pt x="2727186" y="393699"/>
                  </a:lnTo>
                  <a:lnTo>
                    <a:pt x="2759405" y="431799"/>
                  </a:lnTo>
                  <a:lnTo>
                    <a:pt x="2790528" y="457199"/>
                  </a:lnTo>
                  <a:lnTo>
                    <a:pt x="2820621" y="520699"/>
                  </a:lnTo>
                  <a:lnTo>
                    <a:pt x="2849747" y="546099"/>
                  </a:lnTo>
                  <a:lnTo>
                    <a:pt x="2880333" y="571499"/>
                  </a:lnTo>
                  <a:lnTo>
                    <a:pt x="2910224" y="634999"/>
                  </a:lnTo>
                  <a:lnTo>
                    <a:pt x="2939417" y="673099"/>
                  </a:lnTo>
                  <a:lnTo>
                    <a:pt x="2967912" y="723899"/>
                  </a:lnTo>
                  <a:lnTo>
                    <a:pt x="2995708" y="761999"/>
                  </a:lnTo>
                  <a:lnTo>
                    <a:pt x="3022804" y="787399"/>
                  </a:lnTo>
                  <a:lnTo>
                    <a:pt x="3049199" y="850899"/>
                  </a:lnTo>
                  <a:lnTo>
                    <a:pt x="3069626" y="863599"/>
                  </a:lnTo>
                  <a:lnTo>
                    <a:pt x="3070447" y="876299"/>
                  </a:lnTo>
                  <a:lnTo>
                    <a:pt x="3080067" y="901699"/>
                  </a:lnTo>
                  <a:lnTo>
                    <a:pt x="3091121" y="965199"/>
                  </a:lnTo>
                  <a:lnTo>
                    <a:pt x="3103428" y="1028699"/>
                  </a:lnTo>
                  <a:lnTo>
                    <a:pt x="3116807" y="1054099"/>
                  </a:lnTo>
                  <a:lnTo>
                    <a:pt x="3132622" y="1117599"/>
                  </a:lnTo>
                  <a:lnTo>
                    <a:pt x="3149188" y="1168399"/>
                  </a:lnTo>
                  <a:lnTo>
                    <a:pt x="3166255" y="1231899"/>
                  </a:lnTo>
                  <a:lnTo>
                    <a:pt x="3183572" y="1257299"/>
                  </a:lnTo>
                  <a:lnTo>
                    <a:pt x="3256137" y="1257299"/>
                  </a:lnTo>
                  <a:lnTo>
                    <a:pt x="3251339" y="1295399"/>
                  </a:lnTo>
                  <a:close/>
                </a:path>
                <a:path w="3433444" h="2019300">
                  <a:moveTo>
                    <a:pt x="3253928" y="1257299"/>
                  </a:moveTo>
                  <a:lnTo>
                    <a:pt x="3183572" y="1257299"/>
                  </a:lnTo>
                  <a:lnTo>
                    <a:pt x="3166255" y="1231899"/>
                  </a:lnTo>
                  <a:lnTo>
                    <a:pt x="3149188" y="1168399"/>
                  </a:lnTo>
                  <a:lnTo>
                    <a:pt x="3132622" y="1117599"/>
                  </a:lnTo>
                  <a:lnTo>
                    <a:pt x="3116807" y="1054099"/>
                  </a:lnTo>
                  <a:lnTo>
                    <a:pt x="3103428" y="1028699"/>
                  </a:lnTo>
                  <a:lnTo>
                    <a:pt x="3091121" y="965199"/>
                  </a:lnTo>
                  <a:lnTo>
                    <a:pt x="3080067" y="901699"/>
                  </a:lnTo>
                  <a:lnTo>
                    <a:pt x="3070447" y="876299"/>
                  </a:lnTo>
                  <a:lnTo>
                    <a:pt x="3069626" y="863599"/>
                  </a:lnTo>
                  <a:lnTo>
                    <a:pt x="3074893" y="876299"/>
                  </a:lnTo>
                  <a:lnTo>
                    <a:pt x="3099885" y="939799"/>
                  </a:lnTo>
                  <a:lnTo>
                    <a:pt x="3124173" y="965199"/>
                  </a:lnTo>
                  <a:lnTo>
                    <a:pt x="3147757" y="1028699"/>
                  </a:lnTo>
                  <a:lnTo>
                    <a:pt x="3170636" y="1079499"/>
                  </a:lnTo>
                  <a:lnTo>
                    <a:pt x="3192809" y="1117599"/>
                  </a:lnTo>
                  <a:lnTo>
                    <a:pt x="3214276" y="1168399"/>
                  </a:lnTo>
                  <a:lnTo>
                    <a:pt x="3235034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843693" y="1409699"/>
                  </a:moveTo>
                  <a:lnTo>
                    <a:pt x="700516" y="1409699"/>
                  </a:lnTo>
                  <a:lnTo>
                    <a:pt x="748123" y="1384299"/>
                  </a:lnTo>
                  <a:lnTo>
                    <a:pt x="795889" y="1384299"/>
                  </a:lnTo>
                  <a:lnTo>
                    <a:pt x="843693" y="1409699"/>
                  </a:lnTo>
                  <a:close/>
                </a:path>
                <a:path w="3433444" h="2019300">
                  <a:moveTo>
                    <a:pt x="1032814" y="1435099"/>
                  </a:moveTo>
                  <a:lnTo>
                    <a:pt x="514155" y="1435099"/>
                  </a:lnTo>
                  <a:lnTo>
                    <a:pt x="559889" y="1409699"/>
                  </a:lnTo>
                  <a:lnTo>
                    <a:pt x="986094" y="1409699"/>
                  </a:lnTo>
                  <a:lnTo>
                    <a:pt x="1032814" y="1435099"/>
                  </a:lnTo>
                  <a:close/>
                </a:path>
                <a:path w="3433444" h="2019300">
                  <a:moveTo>
                    <a:pt x="73704" y="2019299"/>
                  </a:moveTo>
                  <a:lnTo>
                    <a:pt x="0" y="2019299"/>
                  </a:lnTo>
                  <a:lnTo>
                    <a:pt x="12639" y="1968499"/>
                  </a:lnTo>
                  <a:lnTo>
                    <a:pt x="30352" y="1943099"/>
                  </a:lnTo>
                  <a:lnTo>
                    <a:pt x="49695" y="1879599"/>
                  </a:lnTo>
                  <a:lnTo>
                    <a:pt x="70712" y="1854199"/>
                  </a:lnTo>
                  <a:lnTo>
                    <a:pt x="93447" y="1790699"/>
                  </a:lnTo>
                  <a:lnTo>
                    <a:pt x="117946" y="1765299"/>
                  </a:lnTo>
                  <a:lnTo>
                    <a:pt x="144253" y="1701799"/>
                  </a:lnTo>
                  <a:lnTo>
                    <a:pt x="172412" y="1676399"/>
                  </a:lnTo>
                  <a:lnTo>
                    <a:pt x="202468" y="1650999"/>
                  </a:lnTo>
                  <a:lnTo>
                    <a:pt x="234466" y="1612899"/>
                  </a:lnTo>
                  <a:lnTo>
                    <a:pt x="268450" y="1587499"/>
                  </a:lnTo>
                  <a:lnTo>
                    <a:pt x="304465" y="1562099"/>
                  </a:lnTo>
                  <a:lnTo>
                    <a:pt x="342555" y="1523999"/>
                  </a:lnTo>
                  <a:lnTo>
                    <a:pt x="382765" y="1498599"/>
                  </a:lnTo>
                  <a:lnTo>
                    <a:pt x="425139" y="1473199"/>
                  </a:lnTo>
                  <a:lnTo>
                    <a:pt x="469197" y="1435099"/>
                  </a:lnTo>
                  <a:lnTo>
                    <a:pt x="1078954" y="1435099"/>
                  </a:lnTo>
                  <a:lnTo>
                    <a:pt x="1124393" y="1473199"/>
                  </a:lnTo>
                  <a:lnTo>
                    <a:pt x="625693" y="1473199"/>
                  </a:lnTo>
                  <a:lnTo>
                    <a:pt x="579472" y="1498599"/>
                  </a:lnTo>
                  <a:lnTo>
                    <a:pt x="534100" y="1498599"/>
                  </a:lnTo>
                  <a:lnTo>
                    <a:pt x="489753" y="1523999"/>
                  </a:lnTo>
                  <a:lnTo>
                    <a:pt x="446604" y="1562099"/>
                  </a:lnTo>
                  <a:lnTo>
                    <a:pt x="404830" y="1562099"/>
                  </a:lnTo>
                  <a:lnTo>
                    <a:pt x="364606" y="1587499"/>
                  </a:lnTo>
                  <a:lnTo>
                    <a:pt x="325135" y="1612899"/>
                  </a:lnTo>
                  <a:lnTo>
                    <a:pt x="288526" y="1650999"/>
                  </a:lnTo>
                  <a:lnTo>
                    <a:pt x="254636" y="1701799"/>
                  </a:lnTo>
                  <a:lnTo>
                    <a:pt x="223323" y="1739899"/>
                  </a:lnTo>
                  <a:lnTo>
                    <a:pt x="194445" y="1765299"/>
                  </a:lnTo>
                  <a:lnTo>
                    <a:pt x="167857" y="1828799"/>
                  </a:lnTo>
                  <a:lnTo>
                    <a:pt x="143419" y="1854199"/>
                  </a:lnTo>
                  <a:lnTo>
                    <a:pt x="120988" y="1917699"/>
                  </a:lnTo>
                  <a:lnTo>
                    <a:pt x="101283" y="1943099"/>
                  </a:lnTo>
                  <a:lnTo>
                    <a:pt x="83125" y="2006599"/>
                  </a:lnTo>
                  <a:lnTo>
                    <a:pt x="73704" y="2019299"/>
                  </a:lnTo>
                  <a:close/>
                </a:path>
                <a:path w="3433444" h="2019300">
                  <a:moveTo>
                    <a:pt x="1212669" y="1498599"/>
                  </a:moveTo>
                  <a:lnTo>
                    <a:pt x="958294" y="1498599"/>
                  </a:lnTo>
                  <a:lnTo>
                    <a:pt x="911035" y="1473199"/>
                  </a:lnTo>
                  <a:lnTo>
                    <a:pt x="1169005" y="1473199"/>
                  </a:lnTo>
                  <a:lnTo>
                    <a:pt x="1212669" y="1498599"/>
                  </a:lnTo>
                  <a:close/>
                </a:path>
                <a:path w="3433444" h="2019300">
                  <a:moveTo>
                    <a:pt x="1848217" y="2019299"/>
                  </a:moveTo>
                  <a:lnTo>
                    <a:pt x="1796450" y="2019299"/>
                  </a:lnTo>
                  <a:lnTo>
                    <a:pt x="1785365" y="2006599"/>
                  </a:lnTo>
                  <a:lnTo>
                    <a:pt x="1749568" y="1968499"/>
                  </a:lnTo>
                  <a:lnTo>
                    <a:pt x="1676732" y="1917699"/>
                  </a:lnTo>
                  <a:lnTo>
                    <a:pt x="1639615" y="1879599"/>
                  </a:lnTo>
                  <a:lnTo>
                    <a:pt x="1601981" y="1828799"/>
                  </a:lnTo>
                  <a:lnTo>
                    <a:pt x="1563791" y="1790699"/>
                  </a:lnTo>
                  <a:lnTo>
                    <a:pt x="1525008" y="1765299"/>
                  </a:lnTo>
                  <a:lnTo>
                    <a:pt x="1485592" y="1739899"/>
                  </a:lnTo>
                  <a:lnTo>
                    <a:pt x="1445505" y="1701799"/>
                  </a:lnTo>
                  <a:lnTo>
                    <a:pt x="1404709" y="1676399"/>
                  </a:lnTo>
                  <a:lnTo>
                    <a:pt x="1363165" y="1650999"/>
                  </a:lnTo>
                  <a:lnTo>
                    <a:pt x="1320836" y="1612899"/>
                  </a:lnTo>
                  <a:lnTo>
                    <a:pt x="1277682" y="1612899"/>
                  </a:lnTo>
                  <a:lnTo>
                    <a:pt x="1233665" y="1587499"/>
                  </a:lnTo>
                  <a:lnTo>
                    <a:pt x="1188747" y="1562099"/>
                  </a:lnTo>
                  <a:lnTo>
                    <a:pt x="1142889" y="1523999"/>
                  </a:lnTo>
                  <a:lnTo>
                    <a:pt x="1096053" y="1523999"/>
                  </a:lnTo>
                  <a:lnTo>
                    <a:pt x="1050978" y="1498599"/>
                  </a:lnTo>
                  <a:lnTo>
                    <a:pt x="1257583" y="1498599"/>
                  </a:lnTo>
                  <a:lnTo>
                    <a:pt x="1301555" y="1523999"/>
                  </a:lnTo>
                  <a:lnTo>
                    <a:pt x="1344633" y="1562099"/>
                  </a:lnTo>
                  <a:lnTo>
                    <a:pt x="1386865" y="1587499"/>
                  </a:lnTo>
                  <a:lnTo>
                    <a:pt x="1428299" y="1612899"/>
                  </a:lnTo>
                  <a:lnTo>
                    <a:pt x="1468981" y="1650999"/>
                  </a:lnTo>
                  <a:lnTo>
                    <a:pt x="1508960" y="1676399"/>
                  </a:lnTo>
                  <a:lnTo>
                    <a:pt x="1548283" y="1701799"/>
                  </a:lnTo>
                  <a:lnTo>
                    <a:pt x="1586998" y="1739899"/>
                  </a:lnTo>
                  <a:lnTo>
                    <a:pt x="1625153" y="1765299"/>
                  </a:lnTo>
                  <a:lnTo>
                    <a:pt x="1699971" y="1828799"/>
                  </a:lnTo>
                  <a:lnTo>
                    <a:pt x="1773119" y="1879599"/>
                  </a:lnTo>
                  <a:lnTo>
                    <a:pt x="1809186" y="1917699"/>
                  </a:lnTo>
                  <a:lnTo>
                    <a:pt x="1841779" y="1968499"/>
                  </a:lnTo>
                  <a:lnTo>
                    <a:pt x="1846432" y="2006599"/>
                  </a:lnTo>
                  <a:lnTo>
                    <a:pt x="1848217" y="2019299"/>
                  </a:lnTo>
                  <a:close/>
                </a:path>
                <a:path w="3433444" h="2019300">
                  <a:moveTo>
                    <a:pt x="1922025" y="2019299"/>
                  </a:moveTo>
                  <a:lnTo>
                    <a:pt x="1900579" y="2019299"/>
                  </a:lnTo>
                  <a:lnTo>
                    <a:pt x="1844977" y="1968499"/>
                  </a:lnTo>
                  <a:lnTo>
                    <a:pt x="1915427" y="1968499"/>
                  </a:lnTo>
                  <a:lnTo>
                    <a:pt x="1920209" y="2006599"/>
                  </a:lnTo>
                  <a:lnTo>
                    <a:pt x="1922025" y="20192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0"/>
              <a:ext cx="3390900" cy="1965325"/>
            </a:xfrm>
            <a:custGeom>
              <a:avLst/>
              <a:gdLst/>
              <a:ahLst/>
              <a:cxnLst/>
              <a:rect l="l" t="t" r="r" b="b"/>
              <a:pathLst>
                <a:path w="3390900" h="1965325">
                  <a:moveTo>
                    <a:pt x="0" y="740200"/>
                  </a:moveTo>
                  <a:lnTo>
                    <a:pt x="214094" y="740200"/>
                  </a:lnTo>
                  <a:lnTo>
                    <a:pt x="230160" y="788833"/>
                  </a:lnTo>
                  <a:lnTo>
                    <a:pt x="246040" y="837693"/>
                  </a:lnTo>
                  <a:lnTo>
                    <a:pt x="261521" y="886770"/>
                  </a:lnTo>
                  <a:lnTo>
                    <a:pt x="276410" y="936122"/>
                  </a:lnTo>
                  <a:lnTo>
                    <a:pt x="290437" y="985543"/>
                  </a:lnTo>
                  <a:lnTo>
                    <a:pt x="303447" y="1035220"/>
                  </a:lnTo>
                  <a:lnTo>
                    <a:pt x="315206" y="1085079"/>
                  </a:lnTo>
                  <a:lnTo>
                    <a:pt x="325504" y="1135110"/>
                  </a:lnTo>
                  <a:lnTo>
                    <a:pt x="334125" y="1185305"/>
                  </a:lnTo>
                  <a:lnTo>
                    <a:pt x="340859" y="1235654"/>
                  </a:lnTo>
                  <a:lnTo>
                    <a:pt x="345492" y="1286149"/>
                  </a:lnTo>
                  <a:lnTo>
                    <a:pt x="347811" y="1336780"/>
                  </a:lnTo>
                  <a:lnTo>
                    <a:pt x="347697" y="1364745"/>
                  </a:lnTo>
                  <a:lnTo>
                    <a:pt x="347604" y="1387538"/>
                  </a:lnTo>
                  <a:lnTo>
                    <a:pt x="344657" y="1438414"/>
                  </a:lnTo>
                  <a:lnTo>
                    <a:pt x="338931" y="1485978"/>
                  </a:lnTo>
                  <a:lnTo>
                    <a:pt x="329986" y="1533374"/>
                  </a:lnTo>
                  <a:lnTo>
                    <a:pt x="317887" y="1580267"/>
                  </a:lnTo>
                  <a:lnTo>
                    <a:pt x="302699" y="1626322"/>
                  </a:lnTo>
                  <a:lnTo>
                    <a:pt x="284486" y="1671207"/>
                  </a:lnTo>
                  <a:lnTo>
                    <a:pt x="263314" y="1714585"/>
                  </a:lnTo>
                  <a:lnTo>
                    <a:pt x="239248" y="1756122"/>
                  </a:lnTo>
                  <a:lnTo>
                    <a:pt x="212351" y="1795485"/>
                  </a:lnTo>
                  <a:lnTo>
                    <a:pt x="182690" y="1832338"/>
                  </a:lnTo>
                  <a:lnTo>
                    <a:pt x="150330" y="1866347"/>
                  </a:lnTo>
                  <a:lnTo>
                    <a:pt x="115334" y="1897178"/>
                  </a:lnTo>
                  <a:lnTo>
                    <a:pt x="77768" y="1924496"/>
                  </a:lnTo>
                  <a:lnTo>
                    <a:pt x="37697" y="1947967"/>
                  </a:lnTo>
                  <a:lnTo>
                    <a:pt x="0" y="1965072"/>
                  </a:lnTo>
                  <a:lnTo>
                    <a:pt x="0" y="740200"/>
                  </a:lnTo>
                  <a:close/>
                </a:path>
                <a:path w="3390900" h="1965325">
                  <a:moveTo>
                    <a:pt x="0" y="0"/>
                  </a:moveTo>
                  <a:lnTo>
                    <a:pt x="1550025" y="0"/>
                  </a:lnTo>
                  <a:lnTo>
                    <a:pt x="1558077" y="51229"/>
                  </a:lnTo>
                  <a:lnTo>
                    <a:pt x="1567618" y="101837"/>
                  </a:lnTo>
                  <a:lnTo>
                    <a:pt x="1578515" y="152187"/>
                  </a:lnTo>
                  <a:lnTo>
                    <a:pt x="1590596" y="202311"/>
                  </a:lnTo>
                  <a:lnTo>
                    <a:pt x="1603687" y="252243"/>
                  </a:lnTo>
                  <a:lnTo>
                    <a:pt x="1617615" y="302015"/>
                  </a:lnTo>
                  <a:lnTo>
                    <a:pt x="1632207" y="351660"/>
                  </a:lnTo>
                  <a:lnTo>
                    <a:pt x="1647290" y="401210"/>
                  </a:lnTo>
                  <a:lnTo>
                    <a:pt x="1662691" y="450699"/>
                  </a:lnTo>
                  <a:lnTo>
                    <a:pt x="1693756" y="549622"/>
                  </a:lnTo>
                  <a:lnTo>
                    <a:pt x="1709073" y="599122"/>
                  </a:lnTo>
                  <a:lnTo>
                    <a:pt x="1724017" y="648691"/>
                  </a:lnTo>
                  <a:lnTo>
                    <a:pt x="1738413" y="698361"/>
                  </a:lnTo>
                  <a:lnTo>
                    <a:pt x="1751255" y="745214"/>
                  </a:lnTo>
                  <a:lnTo>
                    <a:pt x="1763314" y="792482"/>
                  </a:lnTo>
                  <a:lnTo>
                    <a:pt x="1774447" y="840100"/>
                  </a:lnTo>
                  <a:lnTo>
                    <a:pt x="1784509" y="888001"/>
                  </a:lnTo>
                  <a:lnTo>
                    <a:pt x="1793357" y="936122"/>
                  </a:lnTo>
                  <a:lnTo>
                    <a:pt x="1800849" y="984397"/>
                  </a:lnTo>
                  <a:lnTo>
                    <a:pt x="1806840" y="1032760"/>
                  </a:lnTo>
                  <a:lnTo>
                    <a:pt x="1811187" y="1081147"/>
                  </a:lnTo>
                  <a:lnTo>
                    <a:pt x="1813747" y="1129492"/>
                  </a:lnTo>
                  <a:lnTo>
                    <a:pt x="1814376" y="1177730"/>
                  </a:lnTo>
                  <a:lnTo>
                    <a:pt x="1812930" y="1225796"/>
                  </a:lnTo>
                  <a:lnTo>
                    <a:pt x="1809267" y="1273625"/>
                  </a:lnTo>
                  <a:lnTo>
                    <a:pt x="1803243" y="1321151"/>
                  </a:lnTo>
                  <a:lnTo>
                    <a:pt x="1794715" y="1368309"/>
                  </a:lnTo>
                  <a:lnTo>
                    <a:pt x="1783538" y="1415035"/>
                  </a:lnTo>
                  <a:lnTo>
                    <a:pt x="1769570" y="1461262"/>
                  </a:lnTo>
                  <a:lnTo>
                    <a:pt x="1752350" y="1506732"/>
                  </a:lnTo>
                  <a:lnTo>
                    <a:pt x="1731648" y="1551031"/>
                  </a:lnTo>
                  <a:lnTo>
                    <a:pt x="1707671" y="1593865"/>
                  </a:lnTo>
                  <a:lnTo>
                    <a:pt x="1680624" y="1634940"/>
                  </a:lnTo>
                  <a:lnTo>
                    <a:pt x="1650711" y="1673961"/>
                  </a:lnTo>
                  <a:lnTo>
                    <a:pt x="1618139" y="1710635"/>
                  </a:lnTo>
                  <a:lnTo>
                    <a:pt x="1583111" y="1744667"/>
                  </a:lnTo>
                  <a:lnTo>
                    <a:pt x="1545833" y="1775763"/>
                  </a:lnTo>
                  <a:lnTo>
                    <a:pt x="1506511" y="1803628"/>
                  </a:lnTo>
                  <a:lnTo>
                    <a:pt x="1465349" y="1827969"/>
                  </a:lnTo>
                  <a:lnTo>
                    <a:pt x="1422553" y="1848490"/>
                  </a:lnTo>
                  <a:lnTo>
                    <a:pt x="1378327" y="1864899"/>
                  </a:lnTo>
                  <a:lnTo>
                    <a:pt x="1332878" y="1876899"/>
                  </a:lnTo>
                  <a:lnTo>
                    <a:pt x="1286409" y="1884198"/>
                  </a:lnTo>
                  <a:lnTo>
                    <a:pt x="1239127" y="1886501"/>
                  </a:lnTo>
                  <a:lnTo>
                    <a:pt x="1191237" y="1883514"/>
                  </a:lnTo>
                  <a:lnTo>
                    <a:pt x="1143674" y="1875323"/>
                  </a:lnTo>
                  <a:lnTo>
                    <a:pt x="1097696" y="1862450"/>
                  </a:lnTo>
                  <a:lnTo>
                    <a:pt x="1053270" y="1845305"/>
                  </a:lnTo>
                  <a:lnTo>
                    <a:pt x="1010362" y="1824299"/>
                  </a:lnTo>
                  <a:lnTo>
                    <a:pt x="968937" y="1799844"/>
                  </a:lnTo>
                  <a:lnTo>
                    <a:pt x="928962" y="1772350"/>
                  </a:lnTo>
                  <a:lnTo>
                    <a:pt x="890403" y="1742229"/>
                  </a:lnTo>
                  <a:lnTo>
                    <a:pt x="853225" y="1709892"/>
                  </a:lnTo>
                  <a:lnTo>
                    <a:pt x="817395" y="1675749"/>
                  </a:lnTo>
                  <a:lnTo>
                    <a:pt x="782878" y="1640213"/>
                  </a:lnTo>
                  <a:lnTo>
                    <a:pt x="749642" y="1603694"/>
                  </a:lnTo>
                  <a:lnTo>
                    <a:pt x="717651" y="1566603"/>
                  </a:lnTo>
                  <a:lnTo>
                    <a:pt x="685030" y="1527261"/>
                  </a:lnTo>
                  <a:lnTo>
                    <a:pt x="653048" y="1487393"/>
                  </a:lnTo>
                  <a:lnTo>
                    <a:pt x="621712" y="1447010"/>
                  </a:lnTo>
                  <a:lnTo>
                    <a:pt x="591029" y="1406124"/>
                  </a:lnTo>
                  <a:lnTo>
                    <a:pt x="561006" y="1364745"/>
                  </a:lnTo>
                  <a:lnTo>
                    <a:pt x="531651" y="1322887"/>
                  </a:lnTo>
                  <a:lnTo>
                    <a:pt x="502971" y="1280559"/>
                  </a:lnTo>
                  <a:lnTo>
                    <a:pt x="474973" y="1237774"/>
                  </a:lnTo>
                  <a:lnTo>
                    <a:pt x="447664" y="1194543"/>
                  </a:lnTo>
                  <a:lnTo>
                    <a:pt x="421052" y="1150877"/>
                  </a:lnTo>
                  <a:lnTo>
                    <a:pt x="395144" y="1106787"/>
                  </a:lnTo>
                  <a:lnTo>
                    <a:pt x="369947" y="1062286"/>
                  </a:lnTo>
                  <a:lnTo>
                    <a:pt x="345469" y="1017384"/>
                  </a:lnTo>
                  <a:lnTo>
                    <a:pt x="321716" y="972093"/>
                  </a:lnTo>
                  <a:lnTo>
                    <a:pt x="298697" y="926424"/>
                  </a:lnTo>
                  <a:lnTo>
                    <a:pt x="276418" y="880389"/>
                  </a:lnTo>
                  <a:lnTo>
                    <a:pt x="254886" y="833999"/>
                  </a:lnTo>
                  <a:lnTo>
                    <a:pt x="234109" y="787266"/>
                  </a:lnTo>
                  <a:lnTo>
                    <a:pt x="214094" y="740200"/>
                  </a:lnTo>
                  <a:lnTo>
                    <a:pt x="0" y="740200"/>
                  </a:lnTo>
                  <a:lnTo>
                    <a:pt x="0" y="0"/>
                  </a:lnTo>
                  <a:close/>
                </a:path>
                <a:path w="3390900" h="1965325">
                  <a:moveTo>
                    <a:pt x="1596545" y="0"/>
                  </a:moveTo>
                  <a:lnTo>
                    <a:pt x="3390502" y="0"/>
                  </a:lnTo>
                  <a:lnTo>
                    <a:pt x="3377407" y="34399"/>
                  </a:lnTo>
                  <a:lnTo>
                    <a:pt x="3357687" y="81156"/>
                  </a:lnTo>
                  <a:lnTo>
                    <a:pt x="3336624" y="126466"/>
                  </a:lnTo>
                  <a:lnTo>
                    <a:pt x="3313724" y="171014"/>
                  </a:lnTo>
                  <a:lnTo>
                    <a:pt x="3288888" y="214521"/>
                  </a:lnTo>
                  <a:lnTo>
                    <a:pt x="3262015" y="256710"/>
                  </a:lnTo>
                  <a:lnTo>
                    <a:pt x="3233006" y="297301"/>
                  </a:lnTo>
                  <a:lnTo>
                    <a:pt x="3201759" y="336017"/>
                  </a:lnTo>
                  <a:lnTo>
                    <a:pt x="3168174" y="372579"/>
                  </a:lnTo>
                  <a:lnTo>
                    <a:pt x="3132153" y="406708"/>
                  </a:lnTo>
                  <a:lnTo>
                    <a:pt x="3093594" y="438126"/>
                  </a:lnTo>
                  <a:lnTo>
                    <a:pt x="3053171" y="466097"/>
                  </a:lnTo>
                  <a:lnTo>
                    <a:pt x="3011047" y="490620"/>
                  </a:lnTo>
                  <a:lnTo>
                    <a:pt x="2967396" y="511783"/>
                  </a:lnTo>
                  <a:lnTo>
                    <a:pt x="2922390" y="529672"/>
                  </a:lnTo>
                  <a:lnTo>
                    <a:pt x="2876202" y="544373"/>
                  </a:lnTo>
                  <a:lnTo>
                    <a:pt x="2829007" y="555973"/>
                  </a:lnTo>
                  <a:lnTo>
                    <a:pt x="2780976" y="564558"/>
                  </a:lnTo>
                  <a:lnTo>
                    <a:pt x="2732283" y="570214"/>
                  </a:lnTo>
                  <a:lnTo>
                    <a:pt x="2682081" y="573087"/>
                  </a:lnTo>
                  <a:lnTo>
                    <a:pt x="2633602" y="573087"/>
                  </a:lnTo>
                  <a:lnTo>
                    <a:pt x="2583961" y="570476"/>
                  </a:lnTo>
                  <a:lnTo>
                    <a:pt x="2534351" y="565282"/>
                  </a:lnTo>
                  <a:lnTo>
                    <a:pt x="2484943" y="557591"/>
                  </a:lnTo>
                  <a:lnTo>
                    <a:pt x="2435912" y="547490"/>
                  </a:lnTo>
                  <a:lnTo>
                    <a:pt x="2387431" y="535066"/>
                  </a:lnTo>
                  <a:lnTo>
                    <a:pt x="2339672" y="520404"/>
                  </a:lnTo>
                  <a:lnTo>
                    <a:pt x="2292808" y="503591"/>
                  </a:lnTo>
                  <a:lnTo>
                    <a:pt x="2247014" y="484713"/>
                  </a:lnTo>
                  <a:lnTo>
                    <a:pt x="2202287" y="464005"/>
                  </a:lnTo>
                  <a:lnTo>
                    <a:pt x="2158480" y="441708"/>
                  </a:lnTo>
                  <a:lnTo>
                    <a:pt x="2115545" y="417921"/>
                  </a:lnTo>
                  <a:lnTo>
                    <a:pt x="2073434" y="392741"/>
                  </a:lnTo>
                  <a:lnTo>
                    <a:pt x="2032099" y="366268"/>
                  </a:lnTo>
                  <a:lnTo>
                    <a:pt x="1991494" y="338600"/>
                  </a:lnTo>
                  <a:lnTo>
                    <a:pt x="1951570" y="309834"/>
                  </a:lnTo>
                  <a:lnTo>
                    <a:pt x="1912279" y="280069"/>
                  </a:lnTo>
                  <a:lnTo>
                    <a:pt x="1873575" y="249404"/>
                  </a:lnTo>
                  <a:lnTo>
                    <a:pt x="1835410" y="217936"/>
                  </a:lnTo>
                  <a:lnTo>
                    <a:pt x="1797735" y="185765"/>
                  </a:lnTo>
                  <a:lnTo>
                    <a:pt x="1760503" y="152987"/>
                  </a:lnTo>
                  <a:lnTo>
                    <a:pt x="1723667" y="119703"/>
                  </a:lnTo>
                  <a:lnTo>
                    <a:pt x="1687180" y="86009"/>
                  </a:lnTo>
                  <a:lnTo>
                    <a:pt x="1650992" y="52005"/>
                  </a:lnTo>
                  <a:lnTo>
                    <a:pt x="1596545" y="0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5950"/>
              <a:ext cx="3433445" cy="2019300"/>
            </a:xfrm>
            <a:custGeom>
              <a:avLst/>
              <a:gdLst/>
              <a:ahLst/>
              <a:cxnLst/>
              <a:rect l="l" t="t" r="r" b="b"/>
              <a:pathLst>
                <a:path w="3433445" h="2019300">
                  <a:moveTo>
                    <a:pt x="179346" y="761999"/>
                  </a:moveTo>
                  <a:lnTo>
                    <a:pt x="198240" y="812799"/>
                  </a:lnTo>
                  <a:lnTo>
                    <a:pt x="218998" y="850899"/>
                  </a:lnTo>
                  <a:lnTo>
                    <a:pt x="240465" y="901699"/>
                  </a:lnTo>
                  <a:lnTo>
                    <a:pt x="262638" y="939799"/>
                  </a:lnTo>
                  <a:lnTo>
                    <a:pt x="285517" y="990599"/>
                  </a:lnTo>
                  <a:lnTo>
                    <a:pt x="309101" y="1054099"/>
                  </a:lnTo>
                  <a:lnTo>
                    <a:pt x="333389" y="1079499"/>
                  </a:lnTo>
                  <a:lnTo>
                    <a:pt x="358381" y="1142999"/>
                  </a:lnTo>
                  <a:lnTo>
                    <a:pt x="363647" y="1155699"/>
                  </a:lnTo>
                  <a:lnTo>
                    <a:pt x="370832" y="1206499"/>
                  </a:lnTo>
                  <a:lnTo>
                    <a:pt x="377041" y="1257299"/>
                  </a:lnTo>
                  <a:lnTo>
                    <a:pt x="381271" y="1295399"/>
                  </a:lnTo>
                  <a:lnTo>
                    <a:pt x="383343" y="1346199"/>
                  </a:lnTo>
                  <a:lnTo>
                    <a:pt x="383182" y="1384299"/>
                  </a:lnTo>
                  <a:lnTo>
                    <a:pt x="383075" y="1409699"/>
                  </a:lnTo>
                  <a:lnTo>
                    <a:pt x="380285" y="1447799"/>
                  </a:lnTo>
                  <a:lnTo>
                    <a:pt x="374792" y="1498599"/>
                  </a:lnTo>
                  <a:lnTo>
                    <a:pt x="366416" y="1562099"/>
                  </a:lnTo>
                  <a:lnTo>
                    <a:pt x="354974" y="1587499"/>
                  </a:lnTo>
                  <a:lnTo>
                    <a:pt x="340285" y="1650999"/>
                  </a:lnTo>
                  <a:lnTo>
                    <a:pt x="322169" y="1676399"/>
                  </a:lnTo>
                  <a:lnTo>
                    <a:pt x="300443" y="1739899"/>
                  </a:lnTo>
                  <a:lnTo>
                    <a:pt x="277456" y="1765299"/>
                  </a:lnTo>
                  <a:lnTo>
                    <a:pt x="251532" y="1828799"/>
                  </a:lnTo>
                  <a:lnTo>
                    <a:pt x="222747" y="1854199"/>
                  </a:lnTo>
                  <a:lnTo>
                    <a:pt x="191180" y="1892299"/>
                  </a:lnTo>
                  <a:lnTo>
                    <a:pt x="156908" y="1917699"/>
                  </a:lnTo>
                  <a:lnTo>
                    <a:pt x="120011" y="1943099"/>
                  </a:lnTo>
                  <a:lnTo>
                    <a:pt x="80564" y="1981199"/>
                  </a:lnTo>
                  <a:lnTo>
                    <a:pt x="33528" y="2006599"/>
                  </a:lnTo>
                  <a:lnTo>
                    <a:pt x="0" y="2019299"/>
                  </a:lnTo>
                  <a:lnTo>
                    <a:pt x="0" y="1930399"/>
                  </a:lnTo>
                  <a:lnTo>
                    <a:pt x="26364" y="1917699"/>
                  </a:lnTo>
                  <a:lnTo>
                    <a:pt x="64557" y="1917699"/>
                  </a:lnTo>
                  <a:lnTo>
                    <a:pt x="100252" y="1892299"/>
                  </a:lnTo>
                  <a:lnTo>
                    <a:pt x="133383" y="1854199"/>
                  </a:lnTo>
                  <a:lnTo>
                    <a:pt x="163879" y="1803399"/>
                  </a:lnTo>
                  <a:lnTo>
                    <a:pt x="191672" y="1765299"/>
                  </a:lnTo>
                  <a:lnTo>
                    <a:pt x="216693" y="1739899"/>
                  </a:lnTo>
                  <a:lnTo>
                    <a:pt x="238874" y="1714499"/>
                  </a:lnTo>
                  <a:lnTo>
                    <a:pt x="258145" y="1650999"/>
                  </a:lnTo>
                  <a:lnTo>
                    <a:pt x="274438" y="1625599"/>
                  </a:lnTo>
                  <a:lnTo>
                    <a:pt x="287684" y="1562099"/>
                  </a:lnTo>
                  <a:lnTo>
                    <a:pt x="298501" y="1536699"/>
                  </a:lnTo>
                  <a:lnTo>
                    <a:pt x="306069" y="1473199"/>
                  </a:lnTo>
                  <a:lnTo>
                    <a:pt x="310607" y="1409699"/>
                  </a:lnTo>
                  <a:lnTo>
                    <a:pt x="312332" y="1384299"/>
                  </a:lnTo>
                  <a:lnTo>
                    <a:pt x="311465" y="1320799"/>
                  </a:lnTo>
                  <a:lnTo>
                    <a:pt x="308224" y="1295399"/>
                  </a:lnTo>
                  <a:lnTo>
                    <a:pt x="302827" y="1231899"/>
                  </a:lnTo>
                  <a:lnTo>
                    <a:pt x="295495" y="1168399"/>
                  </a:lnTo>
                  <a:lnTo>
                    <a:pt x="286445" y="1142999"/>
                  </a:lnTo>
                  <a:lnTo>
                    <a:pt x="275896" y="1079499"/>
                  </a:lnTo>
                  <a:lnTo>
                    <a:pt x="264068" y="1054099"/>
                  </a:lnTo>
                  <a:lnTo>
                    <a:pt x="251179" y="990599"/>
                  </a:lnTo>
                  <a:lnTo>
                    <a:pt x="237449" y="939799"/>
                  </a:lnTo>
                  <a:lnTo>
                    <a:pt x="223095" y="901699"/>
                  </a:lnTo>
                  <a:lnTo>
                    <a:pt x="208338" y="850899"/>
                  </a:lnTo>
                  <a:lnTo>
                    <a:pt x="193395" y="812799"/>
                  </a:lnTo>
                  <a:lnTo>
                    <a:pt x="179346" y="761999"/>
                  </a:lnTo>
                  <a:close/>
                </a:path>
                <a:path w="3433445" h="2019300">
                  <a:moveTo>
                    <a:pt x="1151178" y="1917699"/>
                  </a:moveTo>
                  <a:lnTo>
                    <a:pt x="1343997" y="1917699"/>
                  </a:lnTo>
                  <a:lnTo>
                    <a:pt x="1297003" y="1943099"/>
                  </a:lnTo>
                  <a:lnTo>
                    <a:pt x="1200419" y="1943099"/>
                  </a:lnTo>
                  <a:lnTo>
                    <a:pt x="1151178" y="1917699"/>
                  </a:lnTo>
                  <a:close/>
                </a:path>
                <a:path w="3433445" h="2019300">
                  <a:moveTo>
                    <a:pt x="1532695" y="0"/>
                  </a:moveTo>
                  <a:lnTo>
                    <a:pt x="1585057" y="0"/>
                  </a:lnTo>
                  <a:lnTo>
                    <a:pt x="1586842" y="12699"/>
                  </a:lnTo>
                  <a:lnTo>
                    <a:pt x="1591495" y="50799"/>
                  </a:lnTo>
                  <a:lnTo>
                    <a:pt x="1594737" y="76199"/>
                  </a:lnTo>
                  <a:lnTo>
                    <a:pt x="1604076" y="101599"/>
                  </a:lnTo>
                  <a:lnTo>
                    <a:pt x="1614696" y="165099"/>
                  </a:lnTo>
                  <a:lnTo>
                    <a:pt x="1626437" y="228599"/>
                  </a:lnTo>
                  <a:lnTo>
                    <a:pt x="1639138" y="253999"/>
                  </a:lnTo>
                  <a:lnTo>
                    <a:pt x="1652638" y="317499"/>
                  </a:lnTo>
                  <a:lnTo>
                    <a:pt x="1666774" y="342899"/>
                  </a:lnTo>
                  <a:lnTo>
                    <a:pt x="1681387" y="406399"/>
                  </a:lnTo>
                  <a:lnTo>
                    <a:pt x="1696315" y="457199"/>
                  </a:lnTo>
                  <a:lnTo>
                    <a:pt x="1711396" y="495299"/>
                  </a:lnTo>
                  <a:lnTo>
                    <a:pt x="1726470" y="546099"/>
                  </a:lnTo>
                  <a:lnTo>
                    <a:pt x="1741375" y="584199"/>
                  </a:lnTo>
                  <a:lnTo>
                    <a:pt x="1755950" y="634999"/>
                  </a:lnTo>
                  <a:lnTo>
                    <a:pt x="1770034" y="698499"/>
                  </a:lnTo>
                  <a:lnTo>
                    <a:pt x="1783465" y="723899"/>
                  </a:lnTo>
                  <a:lnTo>
                    <a:pt x="1796083" y="787399"/>
                  </a:lnTo>
                  <a:lnTo>
                    <a:pt x="1807727" y="850899"/>
                  </a:lnTo>
                  <a:lnTo>
                    <a:pt x="1818234" y="876299"/>
                  </a:lnTo>
                  <a:lnTo>
                    <a:pt x="1827336" y="939799"/>
                  </a:lnTo>
                  <a:lnTo>
                    <a:pt x="1835176" y="990599"/>
                  </a:lnTo>
                  <a:lnTo>
                    <a:pt x="1841597" y="1028699"/>
                  </a:lnTo>
                  <a:lnTo>
                    <a:pt x="1846443" y="1079499"/>
                  </a:lnTo>
                  <a:lnTo>
                    <a:pt x="1849557" y="1142999"/>
                  </a:lnTo>
                  <a:lnTo>
                    <a:pt x="1850782" y="1168399"/>
                  </a:lnTo>
                  <a:lnTo>
                    <a:pt x="1849963" y="1231899"/>
                  </a:lnTo>
                  <a:lnTo>
                    <a:pt x="1846943" y="1295399"/>
                  </a:lnTo>
                  <a:lnTo>
                    <a:pt x="1841566" y="1320799"/>
                  </a:lnTo>
                  <a:lnTo>
                    <a:pt x="1833674" y="1384299"/>
                  </a:lnTo>
                  <a:lnTo>
                    <a:pt x="1823111" y="1409699"/>
                  </a:lnTo>
                  <a:lnTo>
                    <a:pt x="1809722" y="1473199"/>
                  </a:lnTo>
                  <a:lnTo>
                    <a:pt x="1793349" y="1536699"/>
                  </a:lnTo>
                  <a:lnTo>
                    <a:pt x="1773836" y="1562099"/>
                  </a:lnTo>
                  <a:lnTo>
                    <a:pt x="1751026" y="1625599"/>
                  </a:lnTo>
                  <a:lnTo>
                    <a:pt x="1724763" y="1650999"/>
                  </a:lnTo>
                  <a:lnTo>
                    <a:pt x="1696601" y="1676399"/>
                  </a:lnTo>
                  <a:lnTo>
                    <a:pt x="1665770" y="1739899"/>
                  </a:lnTo>
                  <a:lnTo>
                    <a:pt x="1632446" y="1765299"/>
                  </a:lnTo>
                  <a:lnTo>
                    <a:pt x="1596801" y="1803399"/>
                  </a:lnTo>
                  <a:lnTo>
                    <a:pt x="1559012" y="1828799"/>
                  </a:lnTo>
                  <a:lnTo>
                    <a:pt x="1519252" y="1854199"/>
                  </a:lnTo>
                  <a:lnTo>
                    <a:pt x="1477696" y="1892299"/>
                  </a:lnTo>
                  <a:lnTo>
                    <a:pt x="1434518" y="1892299"/>
                  </a:lnTo>
                  <a:lnTo>
                    <a:pt x="1389894" y="1917699"/>
                  </a:lnTo>
                  <a:lnTo>
                    <a:pt x="1055955" y="1917699"/>
                  </a:lnTo>
                  <a:lnTo>
                    <a:pt x="1010984" y="1892299"/>
                  </a:lnTo>
                  <a:lnTo>
                    <a:pt x="967688" y="1854199"/>
                  </a:lnTo>
                  <a:lnTo>
                    <a:pt x="1335813" y="1854199"/>
                  </a:lnTo>
                  <a:lnTo>
                    <a:pt x="1381506" y="1828799"/>
                  </a:lnTo>
                  <a:lnTo>
                    <a:pt x="1425536" y="1828799"/>
                  </a:lnTo>
                  <a:lnTo>
                    <a:pt x="1467716" y="1803399"/>
                  </a:lnTo>
                  <a:lnTo>
                    <a:pt x="1507856" y="1765299"/>
                  </a:lnTo>
                  <a:lnTo>
                    <a:pt x="1545767" y="1739899"/>
                  </a:lnTo>
                  <a:lnTo>
                    <a:pt x="1581261" y="1714499"/>
                  </a:lnTo>
                  <a:lnTo>
                    <a:pt x="1614148" y="1676399"/>
                  </a:lnTo>
                  <a:lnTo>
                    <a:pt x="1644241" y="1650999"/>
                  </a:lnTo>
                  <a:lnTo>
                    <a:pt x="1671350" y="1587499"/>
                  </a:lnTo>
                  <a:lnTo>
                    <a:pt x="1695286" y="1562099"/>
                  </a:lnTo>
                  <a:lnTo>
                    <a:pt x="1715861" y="1498599"/>
                  </a:lnTo>
                  <a:lnTo>
                    <a:pt x="1733793" y="1473199"/>
                  </a:lnTo>
                  <a:lnTo>
                    <a:pt x="1748433" y="1409699"/>
                  </a:lnTo>
                  <a:lnTo>
                    <a:pt x="1759964" y="1384299"/>
                  </a:lnTo>
                  <a:lnTo>
                    <a:pt x="1768573" y="1320799"/>
                  </a:lnTo>
                  <a:lnTo>
                    <a:pt x="1774443" y="1295399"/>
                  </a:lnTo>
                  <a:lnTo>
                    <a:pt x="1777760" y="1231899"/>
                  </a:lnTo>
                  <a:lnTo>
                    <a:pt x="1778707" y="1168399"/>
                  </a:lnTo>
                  <a:lnTo>
                    <a:pt x="1774234" y="1079499"/>
                  </a:lnTo>
                  <a:lnTo>
                    <a:pt x="1769183" y="1028699"/>
                  </a:lnTo>
                  <a:lnTo>
                    <a:pt x="1762502" y="990599"/>
                  </a:lnTo>
                  <a:lnTo>
                    <a:pt x="1754376" y="939799"/>
                  </a:lnTo>
                  <a:lnTo>
                    <a:pt x="1744989" y="901699"/>
                  </a:lnTo>
                  <a:lnTo>
                    <a:pt x="1734527" y="850899"/>
                  </a:lnTo>
                  <a:lnTo>
                    <a:pt x="1723173" y="787399"/>
                  </a:lnTo>
                  <a:lnTo>
                    <a:pt x="1711113" y="761999"/>
                  </a:lnTo>
                  <a:lnTo>
                    <a:pt x="1697358" y="698499"/>
                  </a:lnTo>
                  <a:lnTo>
                    <a:pt x="1683014" y="634999"/>
                  </a:lnTo>
                  <a:lnTo>
                    <a:pt x="1668233" y="609599"/>
                  </a:lnTo>
                  <a:lnTo>
                    <a:pt x="1653172" y="546099"/>
                  </a:lnTo>
                  <a:lnTo>
                    <a:pt x="1637983" y="520699"/>
                  </a:lnTo>
                  <a:lnTo>
                    <a:pt x="1622822" y="457199"/>
                  </a:lnTo>
                  <a:lnTo>
                    <a:pt x="1607842" y="406399"/>
                  </a:lnTo>
                  <a:lnTo>
                    <a:pt x="1593199" y="368299"/>
                  </a:lnTo>
                  <a:lnTo>
                    <a:pt x="1579046" y="317499"/>
                  </a:lnTo>
                  <a:lnTo>
                    <a:pt x="1565537" y="253999"/>
                  </a:lnTo>
                  <a:lnTo>
                    <a:pt x="1552828" y="228599"/>
                  </a:lnTo>
                  <a:lnTo>
                    <a:pt x="1541071" y="165099"/>
                  </a:lnTo>
                  <a:lnTo>
                    <a:pt x="1530422" y="101599"/>
                  </a:lnTo>
                  <a:lnTo>
                    <a:pt x="1521035" y="76199"/>
                  </a:lnTo>
                  <a:lnTo>
                    <a:pt x="1517847" y="50799"/>
                  </a:lnTo>
                  <a:lnTo>
                    <a:pt x="1588297" y="50799"/>
                  </a:lnTo>
                  <a:lnTo>
                    <a:pt x="1532695" y="0"/>
                  </a:lnTo>
                  <a:close/>
                </a:path>
                <a:path w="3433445" h="2019300">
                  <a:moveTo>
                    <a:pt x="181935" y="723899"/>
                  </a:moveTo>
                  <a:lnTo>
                    <a:pt x="242566" y="723899"/>
                  </a:lnTo>
                  <a:lnTo>
                    <a:pt x="249999" y="761999"/>
                  </a:lnTo>
                  <a:lnTo>
                    <a:pt x="269973" y="787399"/>
                  </a:lnTo>
                  <a:lnTo>
                    <a:pt x="290722" y="850899"/>
                  </a:lnTo>
                  <a:lnTo>
                    <a:pt x="312237" y="876299"/>
                  </a:lnTo>
                  <a:lnTo>
                    <a:pt x="334510" y="939799"/>
                  </a:lnTo>
                  <a:lnTo>
                    <a:pt x="357535" y="965199"/>
                  </a:lnTo>
                  <a:lnTo>
                    <a:pt x="381301" y="1028699"/>
                  </a:lnTo>
                  <a:lnTo>
                    <a:pt x="405802" y="1054099"/>
                  </a:lnTo>
                  <a:lnTo>
                    <a:pt x="431030" y="1117599"/>
                  </a:lnTo>
                  <a:lnTo>
                    <a:pt x="456976" y="1142999"/>
                  </a:lnTo>
                  <a:lnTo>
                    <a:pt x="483633" y="1206499"/>
                  </a:lnTo>
                  <a:lnTo>
                    <a:pt x="510993" y="1231899"/>
                  </a:lnTo>
                  <a:lnTo>
                    <a:pt x="539047" y="1295399"/>
                  </a:lnTo>
                  <a:lnTo>
                    <a:pt x="567789" y="1320799"/>
                  </a:lnTo>
                  <a:lnTo>
                    <a:pt x="597208" y="1346199"/>
                  </a:lnTo>
                  <a:lnTo>
                    <a:pt x="627299" y="1409699"/>
                  </a:lnTo>
                  <a:lnTo>
                    <a:pt x="658052" y="1447799"/>
                  </a:lnTo>
                  <a:lnTo>
                    <a:pt x="689461" y="1498599"/>
                  </a:lnTo>
                  <a:lnTo>
                    <a:pt x="719225" y="1536699"/>
                  </a:lnTo>
                  <a:lnTo>
                    <a:pt x="750302" y="1562099"/>
                  </a:lnTo>
                  <a:lnTo>
                    <a:pt x="782731" y="1587499"/>
                  </a:lnTo>
                  <a:lnTo>
                    <a:pt x="816552" y="1650999"/>
                  </a:lnTo>
                  <a:lnTo>
                    <a:pt x="851806" y="1676399"/>
                  </a:lnTo>
                  <a:lnTo>
                    <a:pt x="888533" y="1714499"/>
                  </a:lnTo>
                  <a:lnTo>
                    <a:pt x="926773" y="1739899"/>
                  </a:lnTo>
                  <a:lnTo>
                    <a:pt x="966566" y="1765299"/>
                  </a:lnTo>
                  <a:lnTo>
                    <a:pt x="1007953" y="1803399"/>
                  </a:lnTo>
                  <a:lnTo>
                    <a:pt x="1050973" y="1828799"/>
                  </a:lnTo>
                  <a:lnTo>
                    <a:pt x="1095668" y="1828799"/>
                  </a:lnTo>
                  <a:lnTo>
                    <a:pt x="1142077" y="1854199"/>
                  </a:lnTo>
                  <a:lnTo>
                    <a:pt x="967688" y="1854199"/>
                  </a:lnTo>
                  <a:lnTo>
                    <a:pt x="926001" y="1828799"/>
                  </a:lnTo>
                  <a:lnTo>
                    <a:pt x="885860" y="1803399"/>
                  </a:lnTo>
                  <a:lnTo>
                    <a:pt x="847201" y="1765299"/>
                  </a:lnTo>
                  <a:lnTo>
                    <a:pt x="809958" y="1739899"/>
                  </a:lnTo>
                  <a:lnTo>
                    <a:pt x="774068" y="1714499"/>
                  </a:lnTo>
                  <a:lnTo>
                    <a:pt x="739466" y="1676399"/>
                  </a:lnTo>
                  <a:lnTo>
                    <a:pt x="706088" y="1625599"/>
                  </a:lnTo>
                  <a:lnTo>
                    <a:pt x="673869" y="1587499"/>
                  </a:lnTo>
                  <a:lnTo>
                    <a:pt x="642746" y="1562099"/>
                  </a:lnTo>
                  <a:lnTo>
                    <a:pt x="612653" y="1498599"/>
                  </a:lnTo>
                  <a:lnTo>
                    <a:pt x="583527" y="1473199"/>
                  </a:lnTo>
                  <a:lnTo>
                    <a:pt x="552940" y="1447799"/>
                  </a:lnTo>
                  <a:lnTo>
                    <a:pt x="523050" y="1384299"/>
                  </a:lnTo>
                  <a:lnTo>
                    <a:pt x="493857" y="1346199"/>
                  </a:lnTo>
                  <a:lnTo>
                    <a:pt x="465362" y="1295399"/>
                  </a:lnTo>
                  <a:lnTo>
                    <a:pt x="437566" y="1257299"/>
                  </a:lnTo>
                  <a:lnTo>
                    <a:pt x="410470" y="1231899"/>
                  </a:lnTo>
                  <a:lnTo>
                    <a:pt x="384075" y="1168399"/>
                  </a:lnTo>
                  <a:lnTo>
                    <a:pt x="363647" y="1155699"/>
                  </a:lnTo>
                  <a:lnTo>
                    <a:pt x="362827" y="1142999"/>
                  </a:lnTo>
                  <a:lnTo>
                    <a:pt x="353207" y="1117599"/>
                  </a:lnTo>
                  <a:lnTo>
                    <a:pt x="342152" y="1054099"/>
                  </a:lnTo>
                  <a:lnTo>
                    <a:pt x="329845" y="990599"/>
                  </a:lnTo>
                  <a:lnTo>
                    <a:pt x="316467" y="965199"/>
                  </a:lnTo>
                  <a:lnTo>
                    <a:pt x="300652" y="901699"/>
                  </a:lnTo>
                  <a:lnTo>
                    <a:pt x="284086" y="850899"/>
                  </a:lnTo>
                  <a:lnTo>
                    <a:pt x="267019" y="787399"/>
                  </a:lnTo>
                  <a:lnTo>
                    <a:pt x="249702" y="761999"/>
                  </a:lnTo>
                  <a:lnTo>
                    <a:pt x="177137" y="761999"/>
                  </a:lnTo>
                  <a:lnTo>
                    <a:pt x="181935" y="723899"/>
                  </a:lnTo>
                  <a:close/>
                </a:path>
                <a:path w="3433445" h="2019300">
                  <a:moveTo>
                    <a:pt x="179346" y="761999"/>
                  </a:moveTo>
                  <a:lnTo>
                    <a:pt x="249702" y="761999"/>
                  </a:lnTo>
                  <a:lnTo>
                    <a:pt x="267019" y="787399"/>
                  </a:lnTo>
                  <a:lnTo>
                    <a:pt x="284086" y="850899"/>
                  </a:lnTo>
                  <a:lnTo>
                    <a:pt x="300652" y="901699"/>
                  </a:lnTo>
                  <a:lnTo>
                    <a:pt x="316467" y="965199"/>
                  </a:lnTo>
                  <a:lnTo>
                    <a:pt x="329845" y="990599"/>
                  </a:lnTo>
                  <a:lnTo>
                    <a:pt x="342152" y="1054099"/>
                  </a:lnTo>
                  <a:lnTo>
                    <a:pt x="353207" y="1117599"/>
                  </a:lnTo>
                  <a:lnTo>
                    <a:pt x="362827" y="1142999"/>
                  </a:lnTo>
                  <a:lnTo>
                    <a:pt x="363647" y="1155699"/>
                  </a:lnTo>
                  <a:lnTo>
                    <a:pt x="358381" y="1142999"/>
                  </a:lnTo>
                  <a:lnTo>
                    <a:pt x="333389" y="1079499"/>
                  </a:lnTo>
                  <a:lnTo>
                    <a:pt x="309101" y="1054099"/>
                  </a:lnTo>
                  <a:lnTo>
                    <a:pt x="285517" y="990599"/>
                  </a:lnTo>
                  <a:lnTo>
                    <a:pt x="262638" y="939799"/>
                  </a:lnTo>
                  <a:lnTo>
                    <a:pt x="240465" y="901699"/>
                  </a:lnTo>
                  <a:lnTo>
                    <a:pt x="218998" y="850899"/>
                  </a:lnTo>
                  <a:lnTo>
                    <a:pt x="198240" y="812799"/>
                  </a:lnTo>
                  <a:lnTo>
                    <a:pt x="179346" y="761999"/>
                  </a:lnTo>
                  <a:close/>
                </a:path>
                <a:path w="3433445" h="2019300">
                  <a:moveTo>
                    <a:pt x="2589581" y="609599"/>
                  </a:moveTo>
                  <a:lnTo>
                    <a:pt x="2732758" y="609599"/>
                  </a:lnTo>
                  <a:lnTo>
                    <a:pt x="2685151" y="634999"/>
                  </a:lnTo>
                  <a:lnTo>
                    <a:pt x="2637384" y="634999"/>
                  </a:lnTo>
                  <a:lnTo>
                    <a:pt x="2589581" y="609599"/>
                  </a:lnTo>
                  <a:close/>
                </a:path>
                <a:path w="3433445" h="2019300">
                  <a:moveTo>
                    <a:pt x="2400460" y="584199"/>
                  </a:moveTo>
                  <a:lnTo>
                    <a:pt x="2919119" y="584199"/>
                  </a:lnTo>
                  <a:lnTo>
                    <a:pt x="2873385" y="609599"/>
                  </a:lnTo>
                  <a:lnTo>
                    <a:pt x="2447179" y="609599"/>
                  </a:lnTo>
                  <a:lnTo>
                    <a:pt x="2400460" y="584199"/>
                  </a:lnTo>
                  <a:close/>
                </a:path>
                <a:path w="3433445" h="2019300">
                  <a:moveTo>
                    <a:pt x="3359569" y="0"/>
                  </a:moveTo>
                  <a:lnTo>
                    <a:pt x="3433274" y="0"/>
                  </a:lnTo>
                  <a:lnTo>
                    <a:pt x="3420635" y="50799"/>
                  </a:lnTo>
                  <a:lnTo>
                    <a:pt x="3402922" y="76199"/>
                  </a:lnTo>
                  <a:lnTo>
                    <a:pt x="3383579" y="139699"/>
                  </a:lnTo>
                  <a:lnTo>
                    <a:pt x="3362562" y="165099"/>
                  </a:lnTo>
                  <a:lnTo>
                    <a:pt x="3339827" y="228599"/>
                  </a:lnTo>
                  <a:lnTo>
                    <a:pt x="3315328" y="253999"/>
                  </a:lnTo>
                  <a:lnTo>
                    <a:pt x="3289021" y="317499"/>
                  </a:lnTo>
                  <a:lnTo>
                    <a:pt x="3260862" y="342899"/>
                  </a:lnTo>
                  <a:lnTo>
                    <a:pt x="3230806" y="368299"/>
                  </a:lnTo>
                  <a:lnTo>
                    <a:pt x="3198808" y="406399"/>
                  </a:lnTo>
                  <a:lnTo>
                    <a:pt x="3164824" y="431799"/>
                  </a:lnTo>
                  <a:lnTo>
                    <a:pt x="3128809" y="457199"/>
                  </a:lnTo>
                  <a:lnTo>
                    <a:pt x="3090719" y="495299"/>
                  </a:lnTo>
                  <a:lnTo>
                    <a:pt x="3050509" y="520699"/>
                  </a:lnTo>
                  <a:lnTo>
                    <a:pt x="3008135" y="546099"/>
                  </a:lnTo>
                  <a:lnTo>
                    <a:pt x="2964077" y="584199"/>
                  </a:lnTo>
                  <a:lnTo>
                    <a:pt x="2354319" y="584199"/>
                  </a:lnTo>
                  <a:lnTo>
                    <a:pt x="2308881" y="546099"/>
                  </a:lnTo>
                  <a:lnTo>
                    <a:pt x="2807581" y="546099"/>
                  </a:lnTo>
                  <a:lnTo>
                    <a:pt x="2853802" y="520699"/>
                  </a:lnTo>
                  <a:lnTo>
                    <a:pt x="2899173" y="520699"/>
                  </a:lnTo>
                  <a:lnTo>
                    <a:pt x="2943521" y="495299"/>
                  </a:lnTo>
                  <a:lnTo>
                    <a:pt x="2986670" y="457199"/>
                  </a:lnTo>
                  <a:lnTo>
                    <a:pt x="3028444" y="457199"/>
                  </a:lnTo>
                  <a:lnTo>
                    <a:pt x="3068668" y="431799"/>
                  </a:lnTo>
                  <a:lnTo>
                    <a:pt x="3108139" y="406399"/>
                  </a:lnTo>
                  <a:lnTo>
                    <a:pt x="3144748" y="368299"/>
                  </a:lnTo>
                  <a:lnTo>
                    <a:pt x="3178638" y="317499"/>
                  </a:lnTo>
                  <a:lnTo>
                    <a:pt x="3209950" y="279399"/>
                  </a:lnTo>
                  <a:lnTo>
                    <a:pt x="3238829" y="253999"/>
                  </a:lnTo>
                  <a:lnTo>
                    <a:pt x="3265416" y="190499"/>
                  </a:lnTo>
                  <a:lnTo>
                    <a:pt x="3289855" y="165099"/>
                  </a:lnTo>
                  <a:lnTo>
                    <a:pt x="3312286" y="101599"/>
                  </a:lnTo>
                  <a:lnTo>
                    <a:pt x="3331990" y="76199"/>
                  </a:lnTo>
                  <a:lnTo>
                    <a:pt x="3350149" y="12699"/>
                  </a:lnTo>
                  <a:lnTo>
                    <a:pt x="3359569" y="0"/>
                  </a:lnTo>
                  <a:close/>
                </a:path>
                <a:path w="3433445" h="2019300">
                  <a:moveTo>
                    <a:pt x="2220605" y="520699"/>
                  </a:moveTo>
                  <a:lnTo>
                    <a:pt x="2474980" y="520699"/>
                  </a:lnTo>
                  <a:lnTo>
                    <a:pt x="2522239" y="546099"/>
                  </a:lnTo>
                  <a:lnTo>
                    <a:pt x="2264269" y="546099"/>
                  </a:lnTo>
                  <a:lnTo>
                    <a:pt x="2220605" y="520699"/>
                  </a:lnTo>
                  <a:close/>
                </a:path>
                <a:path w="3433445" h="2019300">
                  <a:moveTo>
                    <a:pt x="1585057" y="0"/>
                  </a:moveTo>
                  <a:lnTo>
                    <a:pt x="1636824" y="0"/>
                  </a:lnTo>
                  <a:lnTo>
                    <a:pt x="1647909" y="12699"/>
                  </a:lnTo>
                  <a:lnTo>
                    <a:pt x="1683706" y="50799"/>
                  </a:lnTo>
                  <a:lnTo>
                    <a:pt x="1756542" y="101599"/>
                  </a:lnTo>
                  <a:lnTo>
                    <a:pt x="1793659" y="139699"/>
                  </a:lnTo>
                  <a:lnTo>
                    <a:pt x="1831293" y="190499"/>
                  </a:lnTo>
                  <a:lnTo>
                    <a:pt x="1869483" y="228599"/>
                  </a:lnTo>
                  <a:lnTo>
                    <a:pt x="1908266" y="253999"/>
                  </a:lnTo>
                  <a:lnTo>
                    <a:pt x="1947682" y="279399"/>
                  </a:lnTo>
                  <a:lnTo>
                    <a:pt x="1987769" y="317499"/>
                  </a:lnTo>
                  <a:lnTo>
                    <a:pt x="2028565" y="342899"/>
                  </a:lnTo>
                  <a:lnTo>
                    <a:pt x="2070109" y="368299"/>
                  </a:lnTo>
                  <a:lnTo>
                    <a:pt x="2112438" y="406399"/>
                  </a:lnTo>
                  <a:lnTo>
                    <a:pt x="2155592" y="406399"/>
                  </a:lnTo>
                  <a:lnTo>
                    <a:pt x="2199609" y="431799"/>
                  </a:lnTo>
                  <a:lnTo>
                    <a:pt x="2244527" y="457199"/>
                  </a:lnTo>
                  <a:lnTo>
                    <a:pt x="2290385" y="495299"/>
                  </a:lnTo>
                  <a:lnTo>
                    <a:pt x="2337221" y="495299"/>
                  </a:lnTo>
                  <a:lnTo>
                    <a:pt x="2382296" y="520699"/>
                  </a:lnTo>
                  <a:lnTo>
                    <a:pt x="2175691" y="520699"/>
                  </a:lnTo>
                  <a:lnTo>
                    <a:pt x="2131719" y="495299"/>
                  </a:lnTo>
                  <a:lnTo>
                    <a:pt x="2088641" y="457199"/>
                  </a:lnTo>
                  <a:lnTo>
                    <a:pt x="2046409" y="431799"/>
                  </a:lnTo>
                  <a:lnTo>
                    <a:pt x="2004975" y="406399"/>
                  </a:lnTo>
                  <a:lnTo>
                    <a:pt x="1964293" y="368299"/>
                  </a:lnTo>
                  <a:lnTo>
                    <a:pt x="1924314" y="342899"/>
                  </a:lnTo>
                  <a:lnTo>
                    <a:pt x="1884991" y="317499"/>
                  </a:lnTo>
                  <a:lnTo>
                    <a:pt x="1846276" y="279399"/>
                  </a:lnTo>
                  <a:lnTo>
                    <a:pt x="1808121" y="253999"/>
                  </a:lnTo>
                  <a:lnTo>
                    <a:pt x="1733303" y="190499"/>
                  </a:lnTo>
                  <a:lnTo>
                    <a:pt x="1660155" y="139699"/>
                  </a:lnTo>
                  <a:lnTo>
                    <a:pt x="1624088" y="101599"/>
                  </a:lnTo>
                  <a:lnTo>
                    <a:pt x="1591495" y="50799"/>
                  </a:lnTo>
                  <a:lnTo>
                    <a:pt x="1586842" y="12699"/>
                  </a:lnTo>
                  <a:lnTo>
                    <a:pt x="1585057" y="0"/>
                  </a:lnTo>
                  <a:close/>
                </a:path>
                <a:path w="3433445" h="2019300">
                  <a:moveTo>
                    <a:pt x="1511249" y="0"/>
                  </a:moveTo>
                  <a:lnTo>
                    <a:pt x="1532695" y="0"/>
                  </a:lnTo>
                  <a:lnTo>
                    <a:pt x="1588297" y="50799"/>
                  </a:lnTo>
                  <a:lnTo>
                    <a:pt x="1517847" y="50799"/>
                  </a:lnTo>
                  <a:lnTo>
                    <a:pt x="1513064" y="12699"/>
                  </a:lnTo>
                  <a:lnTo>
                    <a:pt x="1511249" y="0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7112" y="556036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5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47112" y="1334623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4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47112" y="2163796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4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47112" y="2895171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4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7112" y="3626546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5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47112" y="4406820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5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47112" y="5187094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5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47112" y="5967367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5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47112" y="6747641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5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47112" y="7527915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5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447112" y="8308189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5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47112" y="9088463"/>
            <a:ext cx="6841490" cy="4445"/>
          </a:xfrm>
          <a:custGeom>
            <a:avLst/>
            <a:gdLst/>
            <a:ahLst/>
            <a:cxnLst/>
            <a:rect l="l" t="t" r="r" b="b"/>
            <a:pathLst>
              <a:path w="6841490" h="4445">
                <a:moveTo>
                  <a:pt x="0" y="4215"/>
                </a:moveTo>
                <a:lnTo>
                  <a:pt x="6840887" y="4215"/>
                </a:lnTo>
                <a:lnTo>
                  <a:pt x="684088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5" name="object 15"/>
            <p:cNvSpPr/>
            <p:nvPr/>
          </p:nvSpPr>
          <p:spPr>
            <a:xfrm>
              <a:off x="11447107" y="11"/>
              <a:ext cx="6841490" cy="10287000"/>
            </a:xfrm>
            <a:custGeom>
              <a:avLst/>
              <a:gdLst/>
              <a:ahLst/>
              <a:cxnLst/>
              <a:rect l="l" t="t" r="r" b="b"/>
              <a:pathLst>
                <a:path w="6841490" h="10287000">
                  <a:moveTo>
                    <a:pt x="6840880" y="9868306"/>
                  </a:moveTo>
                  <a:lnTo>
                    <a:pt x="6191021" y="9868306"/>
                  </a:lnTo>
                  <a:lnTo>
                    <a:pt x="6191021" y="0"/>
                  </a:lnTo>
                  <a:lnTo>
                    <a:pt x="6186805" y="0"/>
                  </a:lnTo>
                  <a:lnTo>
                    <a:pt x="6186805" y="9868306"/>
                  </a:lnTo>
                  <a:lnTo>
                    <a:pt x="5411584" y="9868306"/>
                  </a:lnTo>
                  <a:lnTo>
                    <a:pt x="5411584" y="0"/>
                  </a:lnTo>
                  <a:lnTo>
                    <a:pt x="5407368" y="0"/>
                  </a:lnTo>
                  <a:lnTo>
                    <a:pt x="5407368" y="9868306"/>
                  </a:lnTo>
                  <a:lnTo>
                    <a:pt x="4598848" y="9868306"/>
                  </a:lnTo>
                  <a:lnTo>
                    <a:pt x="4598848" y="0"/>
                  </a:lnTo>
                  <a:lnTo>
                    <a:pt x="4594631" y="0"/>
                  </a:lnTo>
                  <a:lnTo>
                    <a:pt x="4594631" y="9868306"/>
                  </a:lnTo>
                  <a:lnTo>
                    <a:pt x="3827437" y="9868306"/>
                  </a:lnTo>
                  <a:lnTo>
                    <a:pt x="3827437" y="0"/>
                  </a:lnTo>
                  <a:lnTo>
                    <a:pt x="3823220" y="0"/>
                  </a:lnTo>
                  <a:lnTo>
                    <a:pt x="3823220" y="9868306"/>
                  </a:lnTo>
                  <a:lnTo>
                    <a:pt x="3056013" y="9868306"/>
                  </a:lnTo>
                  <a:lnTo>
                    <a:pt x="3056013" y="0"/>
                  </a:lnTo>
                  <a:lnTo>
                    <a:pt x="3051797" y="0"/>
                  </a:lnTo>
                  <a:lnTo>
                    <a:pt x="3051797" y="9868306"/>
                  </a:lnTo>
                  <a:lnTo>
                    <a:pt x="2284590" y="9868306"/>
                  </a:lnTo>
                  <a:lnTo>
                    <a:pt x="2284590" y="0"/>
                  </a:lnTo>
                  <a:lnTo>
                    <a:pt x="2280374" y="0"/>
                  </a:lnTo>
                  <a:lnTo>
                    <a:pt x="2280374" y="9868306"/>
                  </a:lnTo>
                  <a:lnTo>
                    <a:pt x="1504734" y="9868306"/>
                  </a:lnTo>
                  <a:lnTo>
                    <a:pt x="1504734" y="0"/>
                  </a:lnTo>
                  <a:lnTo>
                    <a:pt x="1500517" y="0"/>
                  </a:lnTo>
                  <a:lnTo>
                    <a:pt x="1500517" y="9868306"/>
                  </a:lnTo>
                  <a:lnTo>
                    <a:pt x="724890" y="9868306"/>
                  </a:lnTo>
                  <a:lnTo>
                    <a:pt x="724890" y="0"/>
                  </a:lnTo>
                  <a:lnTo>
                    <a:pt x="720674" y="0"/>
                  </a:lnTo>
                  <a:lnTo>
                    <a:pt x="720674" y="9868306"/>
                  </a:lnTo>
                  <a:lnTo>
                    <a:pt x="0" y="9868306"/>
                  </a:lnTo>
                  <a:lnTo>
                    <a:pt x="0" y="9872523"/>
                  </a:lnTo>
                  <a:lnTo>
                    <a:pt x="720674" y="9872523"/>
                  </a:lnTo>
                  <a:lnTo>
                    <a:pt x="720674" y="10286987"/>
                  </a:lnTo>
                  <a:lnTo>
                    <a:pt x="724890" y="10286987"/>
                  </a:lnTo>
                  <a:lnTo>
                    <a:pt x="724890" y="9872523"/>
                  </a:lnTo>
                  <a:lnTo>
                    <a:pt x="1500517" y="9872523"/>
                  </a:lnTo>
                  <a:lnTo>
                    <a:pt x="1500517" y="10286987"/>
                  </a:lnTo>
                  <a:lnTo>
                    <a:pt x="1504734" y="10286987"/>
                  </a:lnTo>
                  <a:lnTo>
                    <a:pt x="1504734" y="9872523"/>
                  </a:lnTo>
                  <a:lnTo>
                    <a:pt x="2280374" y="9872523"/>
                  </a:lnTo>
                  <a:lnTo>
                    <a:pt x="2280374" y="10286987"/>
                  </a:lnTo>
                  <a:lnTo>
                    <a:pt x="2284590" y="10286987"/>
                  </a:lnTo>
                  <a:lnTo>
                    <a:pt x="2284590" y="9872523"/>
                  </a:lnTo>
                  <a:lnTo>
                    <a:pt x="3051797" y="9872523"/>
                  </a:lnTo>
                  <a:lnTo>
                    <a:pt x="3051797" y="10286987"/>
                  </a:lnTo>
                  <a:lnTo>
                    <a:pt x="3056013" y="10286987"/>
                  </a:lnTo>
                  <a:lnTo>
                    <a:pt x="3056013" y="9872523"/>
                  </a:lnTo>
                  <a:lnTo>
                    <a:pt x="3823220" y="9872523"/>
                  </a:lnTo>
                  <a:lnTo>
                    <a:pt x="3823220" y="10286987"/>
                  </a:lnTo>
                  <a:lnTo>
                    <a:pt x="3827437" y="10286987"/>
                  </a:lnTo>
                  <a:lnTo>
                    <a:pt x="3827437" y="9872523"/>
                  </a:lnTo>
                  <a:lnTo>
                    <a:pt x="4594631" y="9872523"/>
                  </a:lnTo>
                  <a:lnTo>
                    <a:pt x="4594631" y="10286987"/>
                  </a:lnTo>
                  <a:lnTo>
                    <a:pt x="4598848" y="10286987"/>
                  </a:lnTo>
                  <a:lnTo>
                    <a:pt x="4598848" y="9872523"/>
                  </a:lnTo>
                  <a:lnTo>
                    <a:pt x="5407368" y="9872523"/>
                  </a:lnTo>
                  <a:lnTo>
                    <a:pt x="5407368" y="10286987"/>
                  </a:lnTo>
                  <a:lnTo>
                    <a:pt x="5411584" y="10286987"/>
                  </a:lnTo>
                  <a:lnTo>
                    <a:pt x="5411584" y="9872523"/>
                  </a:lnTo>
                  <a:lnTo>
                    <a:pt x="6186805" y="9872523"/>
                  </a:lnTo>
                  <a:lnTo>
                    <a:pt x="6186805" y="10286987"/>
                  </a:lnTo>
                  <a:lnTo>
                    <a:pt x="6191021" y="10286987"/>
                  </a:lnTo>
                  <a:lnTo>
                    <a:pt x="6191021" y="9872523"/>
                  </a:lnTo>
                  <a:lnTo>
                    <a:pt x="6840880" y="9872523"/>
                  </a:lnTo>
                  <a:lnTo>
                    <a:pt x="6840880" y="98683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0"/>
              <a:ext cx="11447145" cy="10287000"/>
            </a:xfrm>
            <a:custGeom>
              <a:avLst/>
              <a:gdLst/>
              <a:ahLst/>
              <a:cxnLst/>
              <a:rect l="l" t="t" r="r" b="b"/>
              <a:pathLst>
                <a:path w="11447145" h="10287000">
                  <a:moveTo>
                    <a:pt x="11447112" y="0"/>
                  </a:moveTo>
                  <a:lnTo>
                    <a:pt x="11447112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11447112" y="0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8798650"/>
              <a:ext cx="3035300" cy="1488440"/>
            </a:xfrm>
            <a:custGeom>
              <a:avLst/>
              <a:gdLst/>
              <a:ahLst/>
              <a:cxnLst/>
              <a:rect l="l" t="t" r="r" b="b"/>
              <a:pathLst>
                <a:path w="3035300" h="1488440">
                  <a:moveTo>
                    <a:pt x="0" y="1224871"/>
                  </a:moveTo>
                  <a:lnTo>
                    <a:pt x="214094" y="1224871"/>
                  </a:lnTo>
                  <a:lnTo>
                    <a:pt x="230160" y="1176238"/>
                  </a:lnTo>
                  <a:lnTo>
                    <a:pt x="246040" y="1127379"/>
                  </a:lnTo>
                  <a:lnTo>
                    <a:pt x="261521" y="1078301"/>
                  </a:lnTo>
                  <a:lnTo>
                    <a:pt x="276410" y="1028949"/>
                  </a:lnTo>
                  <a:lnTo>
                    <a:pt x="290437" y="979528"/>
                  </a:lnTo>
                  <a:lnTo>
                    <a:pt x="303447" y="929851"/>
                  </a:lnTo>
                  <a:lnTo>
                    <a:pt x="315206" y="879992"/>
                  </a:lnTo>
                  <a:lnTo>
                    <a:pt x="325504" y="829961"/>
                  </a:lnTo>
                  <a:lnTo>
                    <a:pt x="334125" y="779766"/>
                  </a:lnTo>
                  <a:lnTo>
                    <a:pt x="340859" y="729417"/>
                  </a:lnTo>
                  <a:lnTo>
                    <a:pt x="345492" y="678922"/>
                  </a:lnTo>
                  <a:lnTo>
                    <a:pt x="347811" y="628291"/>
                  </a:lnTo>
                  <a:lnTo>
                    <a:pt x="347697" y="600326"/>
                  </a:lnTo>
                  <a:lnTo>
                    <a:pt x="347604" y="577533"/>
                  </a:lnTo>
                  <a:lnTo>
                    <a:pt x="344657" y="526657"/>
                  </a:lnTo>
                  <a:lnTo>
                    <a:pt x="338931" y="479093"/>
                  </a:lnTo>
                  <a:lnTo>
                    <a:pt x="329986" y="431698"/>
                  </a:lnTo>
                  <a:lnTo>
                    <a:pt x="317887" y="384805"/>
                  </a:lnTo>
                  <a:lnTo>
                    <a:pt x="302699" y="338749"/>
                  </a:lnTo>
                  <a:lnTo>
                    <a:pt x="284486" y="293865"/>
                  </a:lnTo>
                  <a:lnTo>
                    <a:pt x="263314" y="250487"/>
                  </a:lnTo>
                  <a:lnTo>
                    <a:pt x="239248" y="208949"/>
                  </a:lnTo>
                  <a:lnTo>
                    <a:pt x="212351" y="169586"/>
                  </a:lnTo>
                  <a:lnTo>
                    <a:pt x="182690" y="132733"/>
                  </a:lnTo>
                  <a:lnTo>
                    <a:pt x="150330" y="98724"/>
                  </a:lnTo>
                  <a:lnTo>
                    <a:pt x="115334" y="67893"/>
                  </a:lnTo>
                  <a:lnTo>
                    <a:pt x="77768" y="40575"/>
                  </a:lnTo>
                  <a:lnTo>
                    <a:pt x="37697" y="17104"/>
                  </a:lnTo>
                  <a:lnTo>
                    <a:pt x="0" y="0"/>
                  </a:lnTo>
                  <a:lnTo>
                    <a:pt x="0" y="1224871"/>
                  </a:lnTo>
                  <a:close/>
                </a:path>
                <a:path w="3035300" h="1488440">
                  <a:moveTo>
                    <a:pt x="0" y="1488349"/>
                  </a:moveTo>
                  <a:lnTo>
                    <a:pt x="1670871" y="1488349"/>
                  </a:lnTo>
                  <a:lnTo>
                    <a:pt x="1693756" y="1415449"/>
                  </a:lnTo>
                  <a:lnTo>
                    <a:pt x="1709073" y="1365950"/>
                  </a:lnTo>
                  <a:lnTo>
                    <a:pt x="1724017" y="1316381"/>
                  </a:lnTo>
                  <a:lnTo>
                    <a:pt x="1738413" y="1266710"/>
                  </a:lnTo>
                  <a:lnTo>
                    <a:pt x="1751255" y="1219857"/>
                  </a:lnTo>
                  <a:lnTo>
                    <a:pt x="1763314" y="1172589"/>
                  </a:lnTo>
                  <a:lnTo>
                    <a:pt x="1774447" y="1124972"/>
                  </a:lnTo>
                  <a:lnTo>
                    <a:pt x="1784509" y="1077070"/>
                  </a:lnTo>
                  <a:lnTo>
                    <a:pt x="1793357" y="1028949"/>
                  </a:lnTo>
                  <a:lnTo>
                    <a:pt x="1800849" y="980674"/>
                  </a:lnTo>
                  <a:lnTo>
                    <a:pt x="1806840" y="932311"/>
                  </a:lnTo>
                  <a:lnTo>
                    <a:pt x="1811187" y="883924"/>
                  </a:lnTo>
                  <a:lnTo>
                    <a:pt x="1813747" y="835579"/>
                  </a:lnTo>
                  <a:lnTo>
                    <a:pt x="1814376" y="787341"/>
                  </a:lnTo>
                  <a:lnTo>
                    <a:pt x="1812930" y="739275"/>
                  </a:lnTo>
                  <a:lnTo>
                    <a:pt x="1809267" y="691447"/>
                  </a:lnTo>
                  <a:lnTo>
                    <a:pt x="1803243" y="643920"/>
                  </a:lnTo>
                  <a:lnTo>
                    <a:pt x="1794715" y="596762"/>
                  </a:lnTo>
                  <a:lnTo>
                    <a:pt x="1783538" y="550036"/>
                  </a:lnTo>
                  <a:lnTo>
                    <a:pt x="1769570" y="503809"/>
                  </a:lnTo>
                  <a:lnTo>
                    <a:pt x="1752350" y="458340"/>
                  </a:lnTo>
                  <a:lnTo>
                    <a:pt x="1731648" y="414041"/>
                  </a:lnTo>
                  <a:lnTo>
                    <a:pt x="1707671" y="371207"/>
                  </a:lnTo>
                  <a:lnTo>
                    <a:pt x="1680624" y="330132"/>
                  </a:lnTo>
                  <a:lnTo>
                    <a:pt x="1650711" y="291110"/>
                  </a:lnTo>
                  <a:lnTo>
                    <a:pt x="1618139" y="254436"/>
                  </a:lnTo>
                  <a:lnTo>
                    <a:pt x="1583111" y="220404"/>
                  </a:lnTo>
                  <a:lnTo>
                    <a:pt x="1545833" y="189309"/>
                  </a:lnTo>
                  <a:lnTo>
                    <a:pt x="1506511" y="161443"/>
                  </a:lnTo>
                  <a:lnTo>
                    <a:pt x="1465349" y="137103"/>
                  </a:lnTo>
                  <a:lnTo>
                    <a:pt x="1422553" y="116581"/>
                  </a:lnTo>
                  <a:lnTo>
                    <a:pt x="1378327" y="100173"/>
                  </a:lnTo>
                  <a:lnTo>
                    <a:pt x="1332878" y="88172"/>
                  </a:lnTo>
                  <a:lnTo>
                    <a:pt x="1286409" y="80873"/>
                  </a:lnTo>
                  <a:lnTo>
                    <a:pt x="1239127" y="78570"/>
                  </a:lnTo>
                  <a:lnTo>
                    <a:pt x="1191237" y="81557"/>
                  </a:lnTo>
                  <a:lnTo>
                    <a:pt x="1143674" y="89748"/>
                  </a:lnTo>
                  <a:lnTo>
                    <a:pt x="1097696" y="102621"/>
                  </a:lnTo>
                  <a:lnTo>
                    <a:pt x="1053270" y="119767"/>
                  </a:lnTo>
                  <a:lnTo>
                    <a:pt x="1010362" y="140772"/>
                  </a:lnTo>
                  <a:lnTo>
                    <a:pt x="968937" y="165228"/>
                  </a:lnTo>
                  <a:lnTo>
                    <a:pt x="928962" y="192721"/>
                  </a:lnTo>
                  <a:lnTo>
                    <a:pt x="890403" y="222842"/>
                  </a:lnTo>
                  <a:lnTo>
                    <a:pt x="853225" y="255180"/>
                  </a:lnTo>
                  <a:lnTo>
                    <a:pt x="817395" y="289322"/>
                  </a:lnTo>
                  <a:lnTo>
                    <a:pt x="782878" y="324858"/>
                  </a:lnTo>
                  <a:lnTo>
                    <a:pt x="749642" y="361378"/>
                  </a:lnTo>
                  <a:lnTo>
                    <a:pt x="717651" y="398469"/>
                  </a:lnTo>
                  <a:lnTo>
                    <a:pt x="685030" y="437811"/>
                  </a:lnTo>
                  <a:lnTo>
                    <a:pt x="653048" y="477679"/>
                  </a:lnTo>
                  <a:lnTo>
                    <a:pt x="621712" y="518062"/>
                  </a:lnTo>
                  <a:lnTo>
                    <a:pt x="591029" y="558948"/>
                  </a:lnTo>
                  <a:lnTo>
                    <a:pt x="561006" y="600326"/>
                  </a:lnTo>
                  <a:lnTo>
                    <a:pt x="531651" y="642184"/>
                  </a:lnTo>
                  <a:lnTo>
                    <a:pt x="502971" y="684512"/>
                  </a:lnTo>
                  <a:lnTo>
                    <a:pt x="474973" y="727297"/>
                  </a:lnTo>
                  <a:lnTo>
                    <a:pt x="447664" y="770528"/>
                  </a:lnTo>
                  <a:lnTo>
                    <a:pt x="421052" y="814195"/>
                  </a:lnTo>
                  <a:lnTo>
                    <a:pt x="395144" y="858284"/>
                  </a:lnTo>
                  <a:lnTo>
                    <a:pt x="369947" y="902786"/>
                  </a:lnTo>
                  <a:lnTo>
                    <a:pt x="345469" y="947687"/>
                  </a:lnTo>
                  <a:lnTo>
                    <a:pt x="321716" y="992979"/>
                  </a:lnTo>
                  <a:lnTo>
                    <a:pt x="298697" y="1038647"/>
                  </a:lnTo>
                  <a:lnTo>
                    <a:pt x="276418" y="1084682"/>
                  </a:lnTo>
                  <a:lnTo>
                    <a:pt x="254886" y="1131072"/>
                  </a:lnTo>
                  <a:lnTo>
                    <a:pt x="234109" y="1177805"/>
                  </a:lnTo>
                  <a:lnTo>
                    <a:pt x="214094" y="1224871"/>
                  </a:lnTo>
                  <a:lnTo>
                    <a:pt x="0" y="1224871"/>
                  </a:lnTo>
                  <a:lnTo>
                    <a:pt x="0" y="1488349"/>
                  </a:lnTo>
                  <a:close/>
                </a:path>
                <a:path w="3035300" h="1488440">
                  <a:moveTo>
                    <a:pt x="2229755" y="1488349"/>
                  </a:moveTo>
                  <a:lnTo>
                    <a:pt x="3034919" y="1488349"/>
                  </a:lnTo>
                  <a:lnTo>
                    <a:pt x="3011047" y="1474451"/>
                  </a:lnTo>
                  <a:lnTo>
                    <a:pt x="2967396" y="1453288"/>
                  </a:lnTo>
                  <a:lnTo>
                    <a:pt x="2922390" y="1435399"/>
                  </a:lnTo>
                  <a:lnTo>
                    <a:pt x="2876202" y="1420698"/>
                  </a:lnTo>
                  <a:lnTo>
                    <a:pt x="2829007" y="1409098"/>
                  </a:lnTo>
                  <a:lnTo>
                    <a:pt x="2780976" y="1400513"/>
                  </a:lnTo>
                  <a:lnTo>
                    <a:pt x="2732283" y="1394857"/>
                  </a:lnTo>
                  <a:lnTo>
                    <a:pt x="2682081" y="1391984"/>
                  </a:lnTo>
                  <a:lnTo>
                    <a:pt x="2633602" y="1391984"/>
                  </a:lnTo>
                  <a:lnTo>
                    <a:pt x="2583961" y="1394595"/>
                  </a:lnTo>
                  <a:lnTo>
                    <a:pt x="2534351" y="1399789"/>
                  </a:lnTo>
                  <a:lnTo>
                    <a:pt x="2484943" y="1407480"/>
                  </a:lnTo>
                  <a:lnTo>
                    <a:pt x="2435912" y="1417581"/>
                  </a:lnTo>
                  <a:lnTo>
                    <a:pt x="2387431" y="1430005"/>
                  </a:lnTo>
                  <a:lnTo>
                    <a:pt x="2339672" y="1444667"/>
                  </a:lnTo>
                  <a:lnTo>
                    <a:pt x="2292808" y="1461480"/>
                  </a:lnTo>
                  <a:lnTo>
                    <a:pt x="2247014" y="1480358"/>
                  </a:lnTo>
                  <a:lnTo>
                    <a:pt x="2229755" y="1488349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8738472"/>
              <a:ext cx="3110230" cy="1548765"/>
            </a:xfrm>
            <a:custGeom>
              <a:avLst/>
              <a:gdLst/>
              <a:ahLst/>
              <a:cxnLst/>
              <a:rect l="l" t="t" r="r" b="b"/>
              <a:pathLst>
                <a:path w="3110230" h="1548765">
                  <a:moveTo>
                    <a:pt x="179346" y="1263158"/>
                  </a:moveTo>
                  <a:lnTo>
                    <a:pt x="198240" y="1207235"/>
                  </a:lnTo>
                  <a:lnTo>
                    <a:pt x="218998" y="1177562"/>
                  </a:lnTo>
                  <a:lnTo>
                    <a:pt x="240465" y="1118215"/>
                  </a:lnTo>
                  <a:lnTo>
                    <a:pt x="262638" y="1088542"/>
                  </a:lnTo>
                  <a:lnTo>
                    <a:pt x="285517" y="1029195"/>
                  </a:lnTo>
                  <a:lnTo>
                    <a:pt x="309101" y="969849"/>
                  </a:lnTo>
                  <a:lnTo>
                    <a:pt x="333389" y="940175"/>
                  </a:lnTo>
                  <a:lnTo>
                    <a:pt x="358381" y="880829"/>
                  </a:lnTo>
                  <a:lnTo>
                    <a:pt x="363647" y="874746"/>
                  </a:lnTo>
                  <a:lnTo>
                    <a:pt x="370832" y="821482"/>
                  </a:lnTo>
                  <a:lnTo>
                    <a:pt x="377041" y="762135"/>
                  </a:lnTo>
                  <a:lnTo>
                    <a:pt x="381271" y="732462"/>
                  </a:lnTo>
                  <a:lnTo>
                    <a:pt x="383343" y="673115"/>
                  </a:lnTo>
                  <a:lnTo>
                    <a:pt x="383075" y="613769"/>
                  </a:lnTo>
                  <a:lnTo>
                    <a:pt x="380285" y="584095"/>
                  </a:lnTo>
                  <a:lnTo>
                    <a:pt x="374792" y="524749"/>
                  </a:lnTo>
                  <a:lnTo>
                    <a:pt x="366416" y="465402"/>
                  </a:lnTo>
                  <a:lnTo>
                    <a:pt x="354974" y="435729"/>
                  </a:lnTo>
                  <a:lnTo>
                    <a:pt x="340285" y="376382"/>
                  </a:lnTo>
                  <a:lnTo>
                    <a:pt x="322169" y="346709"/>
                  </a:lnTo>
                  <a:lnTo>
                    <a:pt x="300443" y="287362"/>
                  </a:lnTo>
                  <a:lnTo>
                    <a:pt x="277456" y="257689"/>
                  </a:lnTo>
                  <a:lnTo>
                    <a:pt x="251532" y="198342"/>
                  </a:lnTo>
                  <a:lnTo>
                    <a:pt x="222747" y="168669"/>
                  </a:lnTo>
                  <a:lnTo>
                    <a:pt x="191180" y="138995"/>
                  </a:lnTo>
                  <a:lnTo>
                    <a:pt x="156908" y="109322"/>
                  </a:lnTo>
                  <a:lnTo>
                    <a:pt x="120011" y="79649"/>
                  </a:lnTo>
                  <a:lnTo>
                    <a:pt x="80564" y="49975"/>
                  </a:lnTo>
                  <a:lnTo>
                    <a:pt x="33528" y="20302"/>
                  </a:lnTo>
                  <a:lnTo>
                    <a:pt x="0" y="0"/>
                  </a:lnTo>
                  <a:lnTo>
                    <a:pt x="0" y="90063"/>
                  </a:lnTo>
                  <a:lnTo>
                    <a:pt x="26364" y="109322"/>
                  </a:lnTo>
                  <a:lnTo>
                    <a:pt x="64557" y="109322"/>
                  </a:lnTo>
                  <a:lnTo>
                    <a:pt x="100252" y="138995"/>
                  </a:lnTo>
                  <a:lnTo>
                    <a:pt x="133383" y="168669"/>
                  </a:lnTo>
                  <a:lnTo>
                    <a:pt x="163879" y="228015"/>
                  </a:lnTo>
                  <a:lnTo>
                    <a:pt x="191672" y="257689"/>
                  </a:lnTo>
                  <a:lnTo>
                    <a:pt x="216693" y="287362"/>
                  </a:lnTo>
                  <a:lnTo>
                    <a:pt x="238874" y="317035"/>
                  </a:lnTo>
                  <a:lnTo>
                    <a:pt x="258145" y="376382"/>
                  </a:lnTo>
                  <a:lnTo>
                    <a:pt x="274438" y="406055"/>
                  </a:lnTo>
                  <a:lnTo>
                    <a:pt x="287684" y="465402"/>
                  </a:lnTo>
                  <a:lnTo>
                    <a:pt x="298501" y="495075"/>
                  </a:lnTo>
                  <a:lnTo>
                    <a:pt x="306069" y="554422"/>
                  </a:lnTo>
                  <a:lnTo>
                    <a:pt x="310607" y="613769"/>
                  </a:lnTo>
                  <a:lnTo>
                    <a:pt x="312332" y="643442"/>
                  </a:lnTo>
                  <a:lnTo>
                    <a:pt x="311465" y="702789"/>
                  </a:lnTo>
                  <a:lnTo>
                    <a:pt x="308224" y="732462"/>
                  </a:lnTo>
                  <a:lnTo>
                    <a:pt x="302827" y="791809"/>
                  </a:lnTo>
                  <a:lnTo>
                    <a:pt x="295495" y="851155"/>
                  </a:lnTo>
                  <a:lnTo>
                    <a:pt x="286445" y="880829"/>
                  </a:lnTo>
                  <a:lnTo>
                    <a:pt x="275896" y="940175"/>
                  </a:lnTo>
                  <a:lnTo>
                    <a:pt x="264068" y="969849"/>
                  </a:lnTo>
                  <a:lnTo>
                    <a:pt x="251179" y="1029195"/>
                  </a:lnTo>
                  <a:lnTo>
                    <a:pt x="237449" y="1088542"/>
                  </a:lnTo>
                  <a:lnTo>
                    <a:pt x="223095" y="1118215"/>
                  </a:lnTo>
                  <a:lnTo>
                    <a:pt x="208338" y="1177562"/>
                  </a:lnTo>
                  <a:lnTo>
                    <a:pt x="193395" y="1207235"/>
                  </a:lnTo>
                  <a:lnTo>
                    <a:pt x="179346" y="1263158"/>
                  </a:lnTo>
                  <a:close/>
                </a:path>
                <a:path w="3110230" h="1548765">
                  <a:moveTo>
                    <a:pt x="1151178" y="109322"/>
                  </a:moveTo>
                  <a:lnTo>
                    <a:pt x="1343997" y="109322"/>
                  </a:lnTo>
                  <a:lnTo>
                    <a:pt x="1297003" y="79649"/>
                  </a:lnTo>
                  <a:lnTo>
                    <a:pt x="1200419" y="79649"/>
                  </a:lnTo>
                  <a:lnTo>
                    <a:pt x="1151178" y="109322"/>
                  </a:lnTo>
                  <a:close/>
                </a:path>
                <a:path w="3110230" h="1548765">
                  <a:moveTo>
                    <a:pt x="1626600" y="1548527"/>
                  </a:moveTo>
                  <a:lnTo>
                    <a:pt x="1703830" y="1548527"/>
                  </a:lnTo>
                  <a:lnTo>
                    <a:pt x="1711396" y="1533642"/>
                  </a:lnTo>
                  <a:lnTo>
                    <a:pt x="1726470" y="1474295"/>
                  </a:lnTo>
                  <a:lnTo>
                    <a:pt x="1741375" y="1444622"/>
                  </a:lnTo>
                  <a:lnTo>
                    <a:pt x="1755950" y="1385275"/>
                  </a:lnTo>
                  <a:lnTo>
                    <a:pt x="1770034" y="1325929"/>
                  </a:lnTo>
                  <a:lnTo>
                    <a:pt x="1783465" y="1296255"/>
                  </a:lnTo>
                  <a:lnTo>
                    <a:pt x="1796083" y="1236909"/>
                  </a:lnTo>
                  <a:lnTo>
                    <a:pt x="1807727" y="1177562"/>
                  </a:lnTo>
                  <a:lnTo>
                    <a:pt x="1818234" y="1147889"/>
                  </a:lnTo>
                  <a:lnTo>
                    <a:pt x="1827336" y="1088542"/>
                  </a:lnTo>
                  <a:lnTo>
                    <a:pt x="1835176" y="1029195"/>
                  </a:lnTo>
                  <a:lnTo>
                    <a:pt x="1841597" y="999522"/>
                  </a:lnTo>
                  <a:lnTo>
                    <a:pt x="1846443" y="940175"/>
                  </a:lnTo>
                  <a:lnTo>
                    <a:pt x="1849557" y="880829"/>
                  </a:lnTo>
                  <a:lnTo>
                    <a:pt x="1850782" y="851155"/>
                  </a:lnTo>
                  <a:lnTo>
                    <a:pt x="1849963" y="791809"/>
                  </a:lnTo>
                  <a:lnTo>
                    <a:pt x="1846943" y="732462"/>
                  </a:lnTo>
                  <a:lnTo>
                    <a:pt x="1841566" y="702789"/>
                  </a:lnTo>
                  <a:lnTo>
                    <a:pt x="1833674" y="643442"/>
                  </a:lnTo>
                  <a:lnTo>
                    <a:pt x="1823111" y="613769"/>
                  </a:lnTo>
                  <a:lnTo>
                    <a:pt x="1809722" y="554422"/>
                  </a:lnTo>
                  <a:lnTo>
                    <a:pt x="1793349" y="495075"/>
                  </a:lnTo>
                  <a:lnTo>
                    <a:pt x="1773836" y="465402"/>
                  </a:lnTo>
                  <a:lnTo>
                    <a:pt x="1751026" y="406055"/>
                  </a:lnTo>
                  <a:lnTo>
                    <a:pt x="1724763" y="376382"/>
                  </a:lnTo>
                  <a:lnTo>
                    <a:pt x="1696601" y="346709"/>
                  </a:lnTo>
                  <a:lnTo>
                    <a:pt x="1665770" y="287362"/>
                  </a:lnTo>
                  <a:lnTo>
                    <a:pt x="1632446" y="257689"/>
                  </a:lnTo>
                  <a:lnTo>
                    <a:pt x="1596801" y="228015"/>
                  </a:lnTo>
                  <a:lnTo>
                    <a:pt x="1559012" y="198342"/>
                  </a:lnTo>
                  <a:lnTo>
                    <a:pt x="1519252" y="168669"/>
                  </a:lnTo>
                  <a:lnTo>
                    <a:pt x="1477696" y="138995"/>
                  </a:lnTo>
                  <a:lnTo>
                    <a:pt x="1434518" y="138995"/>
                  </a:lnTo>
                  <a:lnTo>
                    <a:pt x="1389894" y="109322"/>
                  </a:lnTo>
                  <a:lnTo>
                    <a:pt x="1055955" y="109322"/>
                  </a:lnTo>
                  <a:lnTo>
                    <a:pt x="1010984" y="138995"/>
                  </a:lnTo>
                  <a:lnTo>
                    <a:pt x="967688" y="168669"/>
                  </a:lnTo>
                  <a:lnTo>
                    <a:pt x="1335813" y="168669"/>
                  </a:lnTo>
                  <a:lnTo>
                    <a:pt x="1381506" y="198342"/>
                  </a:lnTo>
                  <a:lnTo>
                    <a:pt x="1425536" y="198342"/>
                  </a:lnTo>
                  <a:lnTo>
                    <a:pt x="1467716" y="228015"/>
                  </a:lnTo>
                  <a:lnTo>
                    <a:pt x="1507856" y="257689"/>
                  </a:lnTo>
                  <a:lnTo>
                    <a:pt x="1545767" y="287362"/>
                  </a:lnTo>
                  <a:lnTo>
                    <a:pt x="1581261" y="317035"/>
                  </a:lnTo>
                  <a:lnTo>
                    <a:pt x="1614148" y="346709"/>
                  </a:lnTo>
                  <a:lnTo>
                    <a:pt x="1644241" y="376382"/>
                  </a:lnTo>
                  <a:lnTo>
                    <a:pt x="1671350" y="435729"/>
                  </a:lnTo>
                  <a:lnTo>
                    <a:pt x="1695286" y="465402"/>
                  </a:lnTo>
                  <a:lnTo>
                    <a:pt x="1715861" y="524749"/>
                  </a:lnTo>
                  <a:lnTo>
                    <a:pt x="1733793" y="554422"/>
                  </a:lnTo>
                  <a:lnTo>
                    <a:pt x="1748433" y="613769"/>
                  </a:lnTo>
                  <a:lnTo>
                    <a:pt x="1759964" y="643442"/>
                  </a:lnTo>
                  <a:lnTo>
                    <a:pt x="1768573" y="702789"/>
                  </a:lnTo>
                  <a:lnTo>
                    <a:pt x="1774443" y="732462"/>
                  </a:lnTo>
                  <a:lnTo>
                    <a:pt x="1777760" y="791809"/>
                  </a:lnTo>
                  <a:lnTo>
                    <a:pt x="1778707" y="851155"/>
                  </a:lnTo>
                  <a:lnTo>
                    <a:pt x="1777470" y="880829"/>
                  </a:lnTo>
                  <a:lnTo>
                    <a:pt x="1774234" y="940175"/>
                  </a:lnTo>
                  <a:lnTo>
                    <a:pt x="1769183" y="999522"/>
                  </a:lnTo>
                  <a:lnTo>
                    <a:pt x="1762502" y="1029195"/>
                  </a:lnTo>
                  <a:lnTo>
                    <a:pt x="1754376" y="1088542"/>
                  </a:lnTo>
                  <a:lnTo>
                    <a:pt x="1744989" y="1118215"/>
                  </a:lnTo>
                  <a:lnTo>
                    <a:pt x="1734527" y="1177562"/>
                  </a:lnTo>
                  <a:lnTo>
                    <a:pt x="1723173" y="1236909"/>
                  </a:lnTo>
                  <a:lnTo>
                    <a:pt x="1711113" y="1266582"/>
                  </a:lnTo>
                  <a:lnTo>
                    <a:pt x="1697358" y="1325929"/>
                  </a:lnTo>
                  <a:lnTo>
                    <a:pt x="1683014" y="1385275"/>
                  </a:lnTo>
                  <a:lnTo>
                    <a:pt x="1668233" y="1414948"/>
                  </a:lnTo>
                  <a:lnTo>
                    <a:pt x="1653172" y="1474295"/>
                  </a:lnTo>
                  <a:lnTo>
                    <a:pt x="1637983" y="1503968"/>
                  </a:lnTo>
                  <a:lnTo>
                    <a:pt x="1626600" y="1548527"/>
                  </a:lnTo>
                  <a:close/>
                </a:path>
                <a:path w="3110230" h="1548765">
                  <a:moveTo>
                    <a:pt x="181935" y="1296255"/>
                  </a:moveTo>
                  <a:lnTo>
                    <a:pt x="242566" y="1296255"/>
                  </a:lnTo>
                  <a:lnTo>
                    <a:pt x="249999" y="1266582"/>
                  </a:lnTo>
                  <a:lnTo>
                    <a:pt x="269973" y="1236909"/>
                  </a:lnTo>
                  <a:lnTo>
                    <a:pt x="290722" y="1177562"/>
                  </a:lnTo>
                  <a:lnTo>
                    <a:pt x="312237" y="1147889"/>
                  </a:lnTo>
                  <a:lnTo>
                    <a:pt x="334510" y="1088542"/>
                  </a:lnTo>
                  <a:lnTo>
                    <a:pt x="357535" y="1058869"/>
                  </a:lnTo>
                  <a:lnTo>
                    <a:pt x="381301" y="999522"/>
                  </a:lnTo>
                  <a:lnTo>
                    <a:pt x="405802" y="969849"/>
                  </a:lnTo>
                  <a:lnTo>
                    <a:pt x="431030" y="910502"/>
                  </a:lnTo>
                  <a:lnTo>
                    <a:pt x="456976" y="880829"/>
                  </a:lnTo>
                  <a:lnTo>
                    <a:pt x="483633" y="821482"/>
                  </a:lnTo>
                  <a:lnTo>
                    <a:pt x="510993" y="791809"/>
                  </a:lnTo>
                  <a:lnTo>
                    <a:pt x="539047" y="732462"/>
                  </a:lnTo>
                  <a:lnTo>
                    <a:pt x="567789" y="702789"/>
                  </a:lnTo>
                  <a:lnTo>
                    <a:pt x="597208" y="673115"/>
                  </a:lnTo>
                  <a:lnTo>
                    <a:pt x="627299" y="613769"/>
                  </a:lnTo>
                  <a:lnTo>
                    <a:pt x="658052" y="584095"/>
                  </a:lnTo>
                  <a:lnTo>
                    <a:pt x="689461" y="524749"/>
                  </a:lnTo>
                  <a:lnTo>
                    <a:pt x="719225" y="495075"/>
                  </a:lnTo>
                  <a:lnTo>
                    <a:pt x="750302" y="465402"/>
                  </a:lnTo>
                  <a:lnTo>
                    <a:pt x="782731" y="435729"/>
                  </a:lnTo>
                  <a:lnTo>
                    <a:pt x="816552" y="376382"/>
                  </a:lnTo>
                  <a:lnTo>
                    <a:pt x="851806" y="346709"/>
                  </a:lnTo>
                  <a:lnTo>
                    <a:pt x="888533" y="317035"/>
                  </a:lnTo>
                  <a:lnTo>
                    <a:pt x="926773" y="287362"/>
                  </a:lnTo>
                  <a:lnTo>
                    <a:pt x="966566" y="257689"/>
                  </a:lnTo>
                  <a:lnTo>
                    <a:pt x="1007953" y="228015"/>
                  </a:lnTo>
                  <a:lnTo>
                    <a:pt x="1050973" y="198342"/>
                  </a:lnTo>
                  <a:lnTo>
                    <a:pt x="1095668" y="198342"/>
                  </a:lnTo>
                  <a:lnTo>
                    <a:pt x="1142077" y="168669"/>
                  </a:lnTo>
                  <a:lnTo>
                    <a:pt x="967688" y="168669"/>
                  </a:lnTo>
                  <a:lnTo>
                    <a:pt x="926001" y="198342"/>
                  </a:lnTo>
                  <a:lnTo>
                    <a:pt x="885860" y="228015"/>
                  </a:lnTo>
                  <a:lnTo>
                    <a:pt x="847201" y="257689"/>
                  </a:lnTo>
                  <a:lnTo>
                    <a:pt x="809958" y="287362"/>
                  </a:lnTo>
                  <a:lnTo>
                    <a:pt x="774068" y="317035"/>
                  </a:lnTo>
                  <a:lnTo>
                    <a:pt x="739466" y="346709"/>
                  </a:lnTo>
                  <a:lnTo>
                    <a:pt x="706088" y="406055"/>
                  </a:lnTo>
                  <a:lnTo>
                    <a:pt x="673869" y="435729"/>
                  </a:lnTo>
                  <a:lnTo>
                    <a:pt x="642746" y="465402"/>
                  </a:lnTo>
                  <a:lnTo>
                    <a:pt x="612653" y="524749"/>
                  </a:lnTo>
                  <a:lnTo>
                    <a:pt x="583527" y="554422"/>
                  </a:lnTo>
                  <a:lnTo>
                    <a:pt x="552940" y="584095"/>
                  </a:lnTo>
                  <a:lnTo>
                    <a:pt x="523050" y="643442"/>
                  </a:lnTo>
                  <a:lnTo>
                    <a:pt x="493857" y="673115"/>
                  </a:lnTo>
                  <a:lnTo>
                    <a:pt x="465362" y="732462"/>
                  </a:lnTo>
                  <a:lnTo>
                    <a:pt x="437566" y="762135"/>
                  </a:lnTo>
                  <a:lnTo>
                    <a:pt x="410470" y="791809"/>
                  </a:lnTo>
                  <a:lnTo>
                    <a:pt x="384075" y="851155"/>
                  </a:lnTo>
                  <a:lnTo>
                    <a:pt x="363647" y="874746"/>
                  </a:lnTo>
                  <a:lnTo>
                    <a:pt x="362827" y="880829"/>
                  </a:lnTo>
                  <a:lnTo>
                    <a:pt x="353207" y="910502"/>
                  </a:lnTo>
                  <a:lnTo>
                    <a:pt x="342152" y="969849"/>
                  </a:lnTo>
                  <a:lnTo>
                    <a:pt x="329845" y="1029195"/>
                  </a:lnTo>
                  <a:lnTo>
                    <a:pt x="316467" y="1058869"/>
                  </a:lnTo>
                  <a:lnTo>
                    <a:pt x="300652" y="1118215"/>
                  </a:lnTo>
                  <a:lnTo>
                    <a:pt x="284086" y="1177562"/>
                  </a:lnTo>
                  <a:lnTo>
                    <a:pt x="267019" y="1236909"/>
                  </a:lnTo>
                  <a:lnTo>
                    <a:pt x="249702" y="1266582"/>
                  </a:lnTo>
                  <a:lnTo>
                    <a:pt x="177137" y="1266582"/>
                  </a:lnTo>
                  <a:lnTo>
                    <a:pt x="181935" y="1296255"/>
                  </a:lnTo>
                  <a:close/>
                </a:path>
                <a:path w="3110230" h="1548765">
                  <a:moveTo>
                    <a:pt x="178486" y="1266582"/>
                  </a:moveTo>
                  <a:lnTo>
                    <a:pt x="249702" y="1266582"/>
                  </a:lnTo>
                  <a:lnTo>
                    <a:pt x="267019" y="1236909"/>
                  </a:lnTo>
                  <a:lnTo>
                    <a:pt x="284086" y="1177562"/>
                  </a:lnTo>
                  <a:lnTo>
                    <a:pt x="300652" y="1118215"/>
                  </a:lnTo>
                  <a:lnTo>
                    <a:pt x="316467" y="1058869"/>
                  </a:lnTo>
                  <a:lnTo>
                    <a:pt x="329845" y="1029195"/>
                  </a:lnTo>
                  <a:lnTo>
                    <a:pt x="342152" y="969849"/>
                  </a:lnTo>
                  <a:lnTo>
                    <a:pt x="353207" y="910502"/>
                  </a:lnTo>
                  <a:lnTo>
                    <a:pt x="362827" y="880829"/>
                  </a:lnTo>
                  <a:lnTo>
                    <a:pt x="363647" y="874746"/>
                  </a:lnTo>
                  <a:lnTo>
                    <a:pt x="358381" y="880829"/>
                  </a:lnTo>
                  <a:lnTo>
                    <a:pt x="333389" y="940175"/>
                  </a:lnTo>
                  <a:lnTo>
                    <a:pt x="309101" y="969849"/>
                  </a:lnTo>
                  <a:lnTo>
                    <a:pt x="285517" y="1029195"/>
                  </a:lnTo>
                  <a:lnTo>
                    <a:pt x="262638" y="1088542"/>
                  </a:lnTo>
                  <a:lnTo>
                    <a:pt x="240465" y="1118215"/>
                  </a:lnTo>
                  <a:lnTo>
                    <a:pt x="218998" y="1177562"/>
                  </a:lnTo>
                  <a:lnTo>
                    <a:pt x="198240" y="1207235"/>
                  </a:lnTo>
                  <a:lnTo>
                    <a:pt x="179346" y="1263158"/>
                  </a:lnTo>
                  <a:lnTo>
                    <a:pt x="178486" y="1266582"/>
                  </a:lnTo>
                  <a:close/>
                </a:path>
                <a:path w="3110230" h="1548765">
                  <a:moveTo>
                    <a:pt x="178189" y="1266582"/>
                  </a:moveTo>
                  <a:lnTo>
                    <a:pt x="178486" y="1266582"/>
                  </a:lnTo>
                  <a:lnTo>
                    <a:pt x="179346" y="1263158"/>
                  </a:lnTo>
                  <a:lnTo>
                    <a:pt x="178189" y="1266582"/>
                  </a:lnTo>
                  <a:close/>
                </a:path>
                <a:path w="3110230" h="1548765">
                  <a:moveTo>
                    <a:pt x="2589581" y="1414948"/>
                  </a:moveTo>
                  <a:lnTo>
                    <a:pt x="2732758" y="1414948"/>
                  </a:lnTo>
                  <a:lnTo>
                    <a:pt x="2685151" y="1385275"/>
                  </a:lnTo>
                  <a:lnTo>
                    <a:pt x="2637384" y="1385275"/>
                  </a:lnTo>
                  <a:lnTo>
                    <a:pt x="2589581" y="1414948"/>
                  </a:lnTo>
                  <a:close/>
                </a:path>
                <a:path w="3110230" h="1548765">
                  <a:moveTo>
                    <a:pt x="2400460" y="1444622"/>
                  </a:moveTo>
                  <a:lnTo>
                    <a:pt x="2919119" y="1444622"/>
                  </a:lnTo>
                  <a:lnTo>
                    <a:pt x="2873385" y="1414948"/>
                  </a:lnTo>
                  <a:lnTo>
                    <a:pt x="2447179" y="1414948"/>
                  </a:lnTo>
                  <a:lnTo>
                    <a:pt x="2400460" y="1444622"/>
                  </a:lnTo>
                  <a:close/>
                </a:path>
                <a:path w="3110230" h="1548765">
                  <a:moveTo>
                    <a:pt x="2965167" y="1548527"/>
                  </a:moveTo>
                  <a:lnTo>
                    <a:pt x="3109827" y="1548527"/>
                  </a:lnTo>
                  <a:lnTo>
                    <a:pt x="3090719" y="1533642"/>
                  </a:lnTo>
                  <a:lnTo>
                    <a:pt x="3050509" y="1503968"/>
                  </a:lnTo>
                  <a:lnTo>
                    <a:pt x="3008135" y="1474295"/>
                  </a:lnTo>
                  <a:lnTo>
                    <a:pt x="2964077" y="1444622"/>
                  </a:lnTo>
                  <a:lnTo>
                    <a:pt x="2354319" y="1444622"/>
                  </a:lnTo>
                  <a:lnTo>
                    <a:pt x="2308881" y="1474295"/>
                  </a:lnTo>
                  <a:lnTo>
                    <a:pt x="2807581" y="1474295"/>
                  </a:lnTo>
                  <a:lnTo>
                    <a:pt x="2853802" y="1503968"/>
                  </a:lnTo>
                  <a:lnTo>
                    <a:pt x="2899173" y="1503968"/>
                  </a:lnTo>
                  <a:lnTo>
                    <a:pt x="2943521" y="1533642"/>
                  </a:lnTo>
                  <a:lnTo>
                    <a:pt x="2965167" y="1548527"/>
                  </a:lnTo>
                  <a:close/>
                </a:path>
                <a:path w="3110230" h="1548765">
                  <a:moveTo>
                    <a:pt x="2220605" y="1503968"/>
                  </a:moveTo>
                  <a:lnTo>
                    <a:pt x="2474980" y="1503968"/>
                  </a:lnTo>
                  <a:lnTo>
                    <a:pt x="2522239" y="1474295"/>
                  </a:lnTo>
                  <a:lnTo>
                    <a:pt x="2264269" y="1474295"/>
                  </a:lnTo>
                  <a:lnTo>
                    <a:pt x="2220605" y="1503968"/>
                  </a:lnTo>
                  <a:close/>
                </a:path>
                <a:path w="3110230" h="1548765">
                  <a:moveTo>
                    <a:pt x="2110109" y="1548527"/>
                  </a:moveTo>
                  <a:lnTo>
                    <a:pt x="2267380" y="1548527"/>
                  </a:lnTo>
                  <a:lnTo>
                    <a:pt x="2290385" y="1533642"/>
                  </a:lnTo>
                  <a:lnTo>
                    <a:pt x="2337221" y="1533642"/>
                  </a:lnTo>
                  <a:lnTo>
                    <a:pt x="2382296" y="1503968"/>
                  </a:lnTo>
                  <a:lnTo>
                    <a:pt x="2175691" y="1503968"/>
                  </a:lnTo>
                  <a:lnTo>
                    <a:pt x="2131719" y="1533642"/>
                  </a:lnTo>
                  <a:lnTo>
                    <a:pt x="2110109" y="1548527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090430" y="0"/>
              <a:ext cx="3197860" cy="2061210"/>
            </a:xfrm>
            <a:custGeom>
              <a:avLst/>
              <a:gdLst/>
              <a:ahLst/>
              <a:cxnLst/>
              <a:rect l="l" t="t" r="r" b="b"/>
              <a:pathLst>
                <a:path w="3197859" h="2061210">
                  <a:moveTo>
                    <a:pt x="3197569" y="123580"/>
                  </a:moveTo>
                  <a:lnTo>
                    <a:pt x="1899431" y="123580"/>
                  </a:lnTo>
                  <a:lnTo>
                    <a:pt x="1893122" y="174801"/>
                  </a:lnTo>
                  <a:lnTo>
                    <a:pt x="1885110" y="225699"/>
                  </a:lnTo>
                  <a:lnTo>
                    <a:pt x="1875569" y="276307"/>
                  </a:lnTo>
                  <a:lnTo>
                    <a:pt x="1864672" y="326657"/>
                  </a:lnTo>
                  <a:lnTo>
                    <a:pt x="1852591" y="376781"/>
                  </a:lnTo>
                  <a:lnTo>
                    <a:pt x="1839501" y="426713"/>
                  </a:lnTo>
                  <a:lnTo>
                    <a:pt x="1825573" y="476485"/>
                  </a:lnTo>
                  <a:lnTo>
                    <a:pt x="1810981" y="526130"/>
                  </a:lnTo>
                  <a:lnTo>
                    <a:pt x="1795897" y="575680"/>
                  </a:lnTo>
                  <a:lnTo>
                    <a:pt x="1780496" y="625169"/>
                  </a:lnTo>
                  <a:lnTo>
                    <a:pt x="1749431" y="724092"/>
                  </a:lnTo>
                  <a:lnTo>
                    <a:pt x="1734114" y="773592"/>
                  </a:lnTo>
                  <a:lnTo>
                    <a:pt x="1719171" y="823160"/>
                  </a:lnTo>
                  <a:lnTo>
                    <a:pt x="1704774" y="872831"/>
                  </a:lnTo>
                  <a:lnTo>
                    <a:pt x="1691932" y="919684"/>
                  </a:lnTo>
                  <a:lnTo>
                    <a:pt x="1679873" y="966952"/>
                  </a:lnTo>
                  <a:lnTo>
                    <a:pt x="1668741" y="1014570"/>
                  </a:lnTo>
                  <a:lnTo>
                    <a:pt x="1658679" y="1062471"/>
                  </a:lnTo>
                  <a:lnTo>
                    <a:pt x="1649830" y="1110592"/>
                  </a:lnTo>
                  <a:lnTo>
                    <a:pt x="1642339" y="1158867"/>
                  </a:lnTo>
                  <a:lnTo>
                    <a:pt x="1636347" y="1207230"/>
                  </a:lnTo>
                  <a:lnTo>
                    <a:pt x="1632000" y="1255617"/>
                  </a:lnTo>
                  <a:lnTo>
                    <a:pt x="1629441" y="1303962"/>
                  </a:lnTo>
                  <a:lnTo>
                    <a:pt x="1628812" y="1352200"/>
                  </a:lnTo>
                  <a:lnTo>
                    <a:pt x="1630257" y="1400266"/>
                  </a:lnTo>
                  <a:lnTo>
                    <a:pt x="1633920" y="1448095"/>
                  </a:lnTo>
                  <a:lnTo>
                    <a:pt x="1639944" y="1495621"/>
                  </a:lnTo>
                  <a:lnTo>
                    <a:pt x="1648472" y="1542779"/>
                  </a:lnTo>
                  <a:lnTo>
                    <a:pt x="1659649" y="1589505"/>
                  </a:lnTo>
                  <a:lnTo>
                    <a:pt x="1673617" y="1635732"/>
                  </a:lnTo>
                  <a:lnTo>
                    <a:pt x="1690838" y="1681202"/>
                  </a:lnTo>
                  <a:lnTo>
                    <a:pt x="1711539" y="1725501"/>
                  </a:lnTo>
                  <a:lnTo>
                    <a:pt x="1735516" y="1768335"/>
                  </a:lnTo>
                  <a:lnTo>
                    <a:pt x="1762563" y="1809410"/>
                  </a:lnTo>
                  <a:lnTo>
                    <a:pt x="1792476" y="1848431"/>
                  </a:lnTo>
                  <a:lnTo>
                    <a:pt x="1825049" y="1885105"/>
                  </a:lnTo>
                  <a:lnTo>
                    <a:pt x="1860077" y="1919137"/>
                  </a:lnTo>
                  <a:lnTo>
                    <a:pt x="1897354" y="1950233"/>
                  </a:lnTo>
                  <a:lnTo>
                    <a:pt x="1936677" y="1978098"/>
                  </a:lnTo>
                  <a:lnTo>
                    <a:pt x="1977838" y="2002439"/>
                  </a:lnTo>
                  <a:lnTo>
                    <a:pt x="2020635" y="2022960"/>
                  </a:lnTo>
                  <a:lnTo>
                    <a:pt x="2064860" y="2039369"/>
                  </a:lnTo>
                  <a:lnTo>
                    <a:pt x="2110310" y="2051369"/>
                  </a:lnTo>
                  <a:lnTo>
                    <a:pt x="2156778" y="2058668"/>
                  </a:lnTo>
                  <a:lnTo>
                    <a:pt x="2204060" y="2060971"/>
                  </a:lnTo>
                  <a:lnTo>
                    <a:pt x="2251950" y="2057984"/>
                  </a:lnTo>
                  <a:lnTo>
                    <a:pt x="2299514" y="2049793"/>
                  </a:lnTo>
                  <a:lnTo>
                    <a:pt x="2345491" y="2036920"/>
                  </a:lnTo>
                  <a:lnTo>
                    <a:pt x="2389917" y="2019775"/>
                  </a:lnTo>
                  <a:lnTo>
                    <a:pt x="2432826" y="1998769"/>
                  </a:lnTo>
                  <a:lnTo>
                    <a:pt x="2474250" y="1974314"/>
                  </a:lnTo>
                  <a:lnTo>
                    <a:pt x="2514225" y="1946820"/>
                  </a:lnTo>
                  <a:lnTo>
                    <a:pt x="2552785" y="1916699"/>
                  </a:lnTo>
                  <a:lnTo>
                    <a:pt x="2589962" y="1884362"/>
                  </a:lnTo>
                  <a:lnTo>
                    <a:pt x="2625792" y="1850219"/>
                  </a:lnTo>
                  <a:lnTo>
                    <a:pt x="2660309" y="1814683"/>
                  </a:lnTo>
                  <a:lnTo>
                    <a:pt x="2693546" y="1778164"/>
                  </a:lnTo>
                  <a:lnTo>
                    <a:pt x="2725537" y="1741073"/>
                  </a:lnTo>
                  <a:lnTo>
                    <a:pt x="2758157" y="1701731"/>
                  </a:lnTo>
                  <a:lnTo>
                    <a:pt x="2790139" y="1661862"/>
                  </a:lnTo>
                  <a:lnTo>
                    <a:pt x="2821475" y="1621480"/>
                  </a:lnTo>
                  <a:lnTo>
                    <a:pt x="2852158" y="1580593"/>
                  </a:lnTo>
                  <a:lnTo>
                    <a:pt x="2882181" y="1539215"/>
                  </a:lnTo>
                  <a:lnTo>
                    <a:pt x="2911536" y="1497357"/>
                  </a:lnTo>
                  <a:lnTo>
                    <a:pt x="2940216" y="1455029"/>
                  </a:lnTo>
                  <a:lnTo>
                    <a:pt x="2968215" y="1412244"/>
                  </a:lnTo>
                  <a:lnTo>
                    <a:pt x="2995523" y="1369013"/>
                  </a:lnTo>
                  <a:lnTo>
                    <a:pt x="3022135" y="1325347"/>
                  </a:lnTo>
                  <a:lnTo>
                    <a:pt x="3048043" y="1281257"/>
                  </a:lnTo>
                  <a:lnTo>
                    <a:pt x="3073240" y="1236756"/>
                  </a:lnTo>
                  <a:lnTo>
                    <a:pt x="3097718" y="1191854"/>
                  </a:lnTo>
                  <a:lnTo>
                    <a:pt x="3121471" y="1146563"/>
                  </a:lnTo>
                  <a:lnTo>
                    <a:pt x="3144490" y="1100894"/>
                  </a:lnTo>
                  <a:lnTo>
                    <a:pt x="3166770" y="1054859"/>
                  </a:lnTo>
                  <a:lnTo>
                    <a:pt x="3188301" y="1008469"/>
                  </a:lnTo>
                  <a:lnTo>
                    <a:pt x="3197569" y="987622"/>
                  </a:lnTo>
                  <a:lnTo>
                    <a:pt x="3197569" y="123580"/>
                  </a:lnTo>
                  <a:close/>
                </a:path>
                <a:path w="3197859" h="2061210">
                  <a:moveTo>
                    <a:pt x="3197569" y="1010865"/>
                  </a:moveTo>
                  <a:lnTo>
                    <a:pt x="3181666" y="1061240"/>
                  </a:lnTo>
                  <a:lnTo>
                    <a:pt x="3166777" y="1110592"/>
                  </a:lnTo>
                  <a:lnTo>
                    <a:pt x="3152750" y="1160013"/>
                  </a:lnTo>
                  <a:lnTo>
                    <a:pt x="3139741" y="1209690"/>
                  </a:lnTo>
                  <a:lnTo>
                    <a:pt x="3127981" y="1259549"/>
                  </a:lnTo>
                  <a:lnTo>
                    <a:pt x="3117684" y="1309580"/>
                  </a:lnTo>
                  <a:lnTo>
                    <a:pt x="3109062" y="1359775"/>
                  </a:lnTo>
                  <a:lnTo>
                    <a:pt x="3102328" y="1410124"/>
                  </a:lnTo>
                  <a:lnTo>
                    <a:pt x="3097695" y="1460619"/>
                  </a:lnTo>
                  <a:lnTo>
                    <a:pt x="3095376" y="1511250"/>
                  </a:lnTo>
                  <a:lnTo>
                    <a:pt x="3095490" y="1539215"/>
                  </a:lnTo>
                  <a:lnTo>
                    <a:pt x="3095583" y="1562008"/>
                  </a:lnTo>
                  <a:lnTo>
                    <a:pt x="3098530" y="1612884"/>
                  </a:lnTo>
                  <a:lnTo>
                    <a:pt x="3104256" y="1660448"/>
                  </a:lnTo>
                  <a:lnTo>
                    <a:pt x="3113201" y="1707844"/>
                  </a:lnTo>
                  <a:lnTo>
                    <a:pt x="3125300" y="1754737"/>
                  </a:lnTo>
                  <a:lnTo>
                    <a:pt x="3140489" y="1800792"/>
                  </a:lnTo>
                  <a:lnTo>
                    <a:pt x="3158701" y="1845677"/>
                  </a:lnTo>
                  <a:lnTo>
                    <a:pt x="3179873" y="1889055"/>
                  </a:lnTo>
                  <a:lnTo>
                    <a:pt x="3197569" y="1919598"/>
                  </a:lnTo>
                  <a:lnTo>
                    <a:pt x="3197569" y="1010865"/>
                  </a:lnTo>
                  <a:close/>
                </a:path>
                <a:path w="3197859" h="2061210">
                  <a:moveTo>
                    <a:pt x="3197569" y="0"/>
                  </a:moveTo>
                  <a:lnTo>
                    <a:pt x="0" y="0"/>
                  </a:lnTo>
                  <a:lnTo>
                    <a:pt x="3647" y="15908"/>
                  </a:lnTo>
                  <a:lnTo>
                    <a:pt x="16664" y="64922"/>
                  </a:lnTo>
                  <a:lnTo>
                    <a:pt x="31360" y="113458"/>
                  </a:lnTo>
                  <a:lnTo>
                    <a:pt x="47733" y="161460"/>
                  </a:lnTo>
                  <a:lnTo>
                    <a:pt x="65781" y="208869"/>
                  </a:lnTo>
                  <a:lnTo>
                    <a:pt x="85501" y="255626"/>
                  </a:lnTo>
                  <a:lnTo>
                    <a:pt x="106564" y="300936"/>
                  </a:lnTo>
                  <a:lnTo>
                    <a:pt x="129463" y="345484"/>
                  </a:lnTo>
                  <a:lnTo>
                    <a:pt x="154299" y="388991"/>
                  </a:lnTo>
                  <a:lnTo>
                    <a:pt x="181172" y="431180"/>
                  </a:lnTo>
                  <a:lnTo>
                    <a:pt x="210182" y="471771"/>
                  </a:lnTo>
                  <a:lnTo>
                    <a:pt x="241429" y="510487"/>
                  </a:lnTo>
                  <a:lnTo>
                    <a:pt x="275013" y="547049"/>
                  </a:lnTo>
                  <a:lnTo>
                    <a:pt x="311034" y="581178"/>
                  </a:lnTo>
                  <a:lnTo>
                    <a:pt x="349593" y="612596"/>
                  </a:lnTo>
                  <a:lnTo>
                    <a:pt x="390016" y="640567"/>
                  </a:lnTo>
                  <a:lnTo>
                    <a:pt x="432140" y="665090"/>
                  </a:lnTo>
                  <a:lnTo>
                    <a:pt x="475791" y="686253"/>
                  </a:lnTo>
                  <a:lnTo>
                    <a:pt x="520797" y="704142"/>
                  </a:lnTo>
                  <a:lnTo>
                    <a:pt x="566985" y="718843"/>
                  </a:lnTo>
                  <a:lnTo>
                    <a:pt x="614180" y="730443"/>
                  </a:lnTo>
                  <a:lnTo>
                    <a:pt x="662211" y="739028"/>
                  </a:lnTo>
                  <a:lnTo>
                    <a:pt x="710904" y="744684"/>
                  </a:lnTo>
                  <a:lnTo>
                    <a:pt x="761106" y="747557"/>
                  </a:lnTo>
                  <a:lnTo>
                    <a:pt x="809585" y="747557"/>
                  </a:lnTo>
                  <a:lnTo>
                    <a:pt x="859226" y="744946"/>
                  </a:lnTo>
                  <a:lnTo>
                    <a:pt x="908837" y="739752"/>
                  </a:lnTo>
                  <a:lnTo>
                    <a:pt x="958244" y="732061"/>
                  </a:lnTo>
                  <a:lnTo>
                    <a:pt x="1007275" y="721960"/>
                  </a:lnTo>
                  <a:lnTo>
                    <a:pt x="1055757" y="709536"/>
                  </a:lnTo>
                  <a:lnTo>
                    <a:pt x="1103516" y="694874"/>
                  </a:lnTo>
                  <a:lnTo>
                    <a:pt x="1150379" y="678061"/>
                  </a:lnTo>
                  <a:lnTo>
                    <a:pt x="1196173" y="659183"/>
                  </a:lnTo>
                  <a:lnTo>
                    <a:pt x="1240900" y="638475"/>
                  </a:lnTo>
                  <a:lnTo>
                    <a:pt x="1284707" y="616178"/>
                  </a:lnTo>
                  <a:lnTo>
                    <a:pt x="1327643" y="592391"/>
                  </a:lnTo>
                  <a:lnTo>
                    <a:pt x="1369754" y="567211"/>
                  </a:lnTo>
                  <a:lnTo>
                    <a:pt x="1411088" y="540738"/>
                  </a:lnTo>
                  <a:lnTo>
                    <a:pt x="1451694" y="513070"/>
                  </a:lnTo>
                  <a:lnTo>
                    <a:pt x="1491618" y="484304"/>
                  </a:lnTo>
                  <a:lnTo>
                    <a:pt x="1530908" y="454539"/>
                  </a:lnTo>
                  <a:lnTo>
                    <a:pt x="1569612" y="423874"/>
                  </a:lnTo>
                  <a:lnTo>
                    <a:pt x="1607778" y="392406"/>
                  </a:lnTo>
                  <a:lnTo>
                    <a:pt x="1645452" y="360235"/>
                  </a:lnTo>
                  <a:lnTo>
                    <a:pt x="1682684" y="327457"/>
                  </a:lnTo>
                  <a:lnTo>
                    <a:pt x="1719520" y="294173"/>
                  </a:lnTo>
                  <a:lnTo>
                    <a:pt x="1756008" y="260479"/>
                  </a:lnTo>
                  <a:lnTo>
                    <a:pt x="1792195" y="226475"/>
                  </a:lnTo>
                  <a:lnTo>
                    <a:pt x="1899431" y="123580"/>
                  </a:lnTo>
                  <a:lnTo>
                    <a:pt x="3197569" y="123580"/>
                  </a:lnTo>
                  <a:lnTo>
                    <a:pt x="3197569" y="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049459" y="11871"/>
              <a:ext cx="3239135" cy="2108200"/>
            </a:xfrm>
            <a:custGeom>
              <a:avLst/>
              <a:gdLst/>
              <a:ahLst/>
              <a:cxnLst/>
              <a:rect l="l" t="t" r="r" b="b"/>
              <a:pathLst>
                <a:path w="3239134" h="2108200">
                  <a:moveTo>
                    <a:pt x="2332979" y="2082799"/>
                  </a:moveTo>
                  <a:lnTo>
                    <a:pt x="2140160" y="2082799"/>
                  </a:lnTo>
                  <a:lnTo>
                    <a:pt x="2187154" y="2108199"/>
                  </a:lnTo>
                  <a:lnTo>
                    <a:pt x="2283739" y="2108199"/>
                  </a:lnTo>
                  <a:lnTo>
                    <a:pt x="2332979" y="2082799"/>
                  </a:lnTo>
                  <a:close/>
                </a:path>
                <a:path w="3239134" h="2108200">
                  <a:moveTo>
                    <a:pt x="1919407" y="126999"/>
                  </a:moveTo>
                  <a:lnTo>
                    <a:pt x="1903606" y="126999"/>
                  </a:lnTo>
                  <a:lnTo>
                    <a:pt x="1897315" y="190499"/>
                  </a:lnTo>
                  <a:lnTo>
                    <a:pt x="1892662" y="215899"/>
                  </a:lnTo>
                  <a:lnTo>
                    <a:pt x="1889420" y="241299"/>
                  </a:lnTo>
                  <a:lnTo>
                    <a:pt x="1880082" y="279399"/>
                  </a:lnTo>
                  <a:lnTo>
                    <a:pt x="1869461" y="330199"/>
                  </a:lnTo>
                  <a:lnTo>
                    <a:pt x="1857720" y="393699"/>
                  </a:lnTo>
                  <a:lnTo>
                    <a:pt x="1845019" y="419099"/>
                  </a:lnTo>
                  <a:lnTo>
                    <a:pt x="1831519" y="482599"/>
                  </a:lnTo>
                  <a:lnTo>
                    <a:pt x="1817383" y="507999"/>
                  </a:lnTo>
                  <a:lnTo>
                    <a:pt x="1802770" y="571499"/>
                  </a:lnTo>
                  <a:lnTo>
                    <a:pt x="1787843" y="634999"/>
                  </a:lnTo>
                  <a:lnTo>
                    <a:pt x="1772761" y="660399"/>
                  </a:lnTo>
                  <a:lnTo>
                    <a:pt x="1757688" y="723899"/>
                  </a:lnTo>
                  <a:lnTo>
                    <a:pt x="1742783" y="749299"/>
                  </a:lnTo>
                  <a:lnTo>
                    <a:pt x="1728208" y="812799"/>
                  </a:lnTo>
                  <a:lnTo>
                    <a:pt x="1714124" y="863599"/>
                  </a:lnTo>
                  <a:lnTo>
                    <a:pt x="1700692" y="901699"/>
                  </a:lnTo>
                  <a:lnTo>
                    <a:pt x="1688074" y="952499"/>
                  </a:lnTo>
                  <a:lnTo>
                    <a:pt x="1676430" y="1015999"/>
                  </a:lnTo>
                  <a:lnTo>
                    <a:pt x="1665923" y="1041399"/>
                  </a:lnTo>
                  <a:lnTo>
                    <a:pt x="1656821" y="1104899"/>
                  </a:lnTo>
                  <a:lnTo>
                    <a:pt x="1648981" y="1168399"/>
                  </a:lnTo>
                  <a:lnTo>
                    <a:pt x="1642560" y="1193799"/>
                  </a:lnTo>
                  <a:lnTo>
                    <a:pt x="1637715" y="1257299"/>
                  </a:lnTo>
                  <a:lnTo>
                    <a:pt x="1634601" y="1308099"/>
                  </a:lnTo>
                  <a:lnTo>
                    <a:pt x="1633375" y="1346199"/>
                  </a:lnTo>
                  <a:lnTo>
                    <a:pt x="1634194" y="1396999"/>
                  </a:lnTo>
                  <a:lnTo>
                    <a:pt x="1637214" y="1460499"/>
                  </a:lnTo>
                  <a:lnTo>
                    <a:pt x="1642592" y="1485899"/>
                  </a:lnTo>
                  <a:lnTo>
                    <a:pt x="1650483" y="1549399"/>
                  </a:lnTo>
                  <a:lnTo>
                    <a:pt x="1661046" y="1574799"/>
                  </a:lnTo>
                  <a:lnTo>
                    <a:pt x="1674435" y="1638299"/>
                  </a:lnTo>
                  <a:lnTo>
                    <a:pt x="1690808" y="1701799"/>
                  </a:lnTo>
                  <a:lnTo>
                    <a:pt x="1710322" y="1727199"/>
                  </a:lnTo>
                  <a:lnTo>
                    <a:pt x="1733131" y="1790699"/>
                  </a:lnTo>
                  <a:lnTo>
                    <a:pt x="1759394" y="1816099"/>
                  </a:lnTo>
                  <a:lnTo>
                    <a:pt x="1787556" y="1841499"/>
                  </a:lnTo>
                  <a:lnTo>
                    <a:pt x="1818387" y="1904999"/>
                  </a:lnTo>
                  <a:lnTo>
                    <a:pt x="1851712" y="1930399"/>
                  </a:lnTo>
                  <a:lnTo>
                    <a:pt x="1887356" y="1968499"/>
                  </a:lnTo>
                  <a:lnTo>
                    <a:pt x="1925146" y="1993899"/>
                  </a:lnTo>
                  <a:lnTo>
                    <a:pt x="1964906" y="2019299"/>
                  </a:lnTo>
                  <a:lnTo>
                    <a:pt x="2006462" y="2057399"/>
                  </a:lnTo>
                  <a:lnTo>
                    <a:pt x="2049639" y="2057399"/>
                  </a:lnTo>
                  <a:lnTo>
                    <a:pt x="2094263" y="2082799"/>
                  </a:lnTo>
                  <a:lnTo>
                    <a:pt x="2428202" y="2082799"/>
                  </a:lnTo>
                  <a:lnTo>
                    <a:pt x="2473173" y="2057399"/>
                  </a:lnTo>
                  <a:lnTo>
                    <a:pt x="2516469" y="2019299"/>
                  </a:lnTo>
                  <a:lnTo>
                    <a:pt x="2148344" y="2019299"/>
                  </a:lnTo>
                  <a:lnTo>
                    <a:pt x="2102651" y="1993899"/>
                  </a:lnTo>
                  <a:lnTo>
                    <a:pt x="2058621" y="1993899"/>
                  </a:lnTo>
                  <a:lnTo>
                    <a:pt x="2016441" y="1968499"/>
                  </a:lnTo>
                  <a:lnTo>
                    <a:pt x="1976302" y="1930399"/>
                  </a:lnTo>
                  <a:lnTo>
                    <a:pt x="1938390" y="1904999"/>
                  </a:lnTo>
                  <a:lnTo>
                    <a:pt x="1902897" y="1879599"/>
                  </a:lnTo>
                  <a:lnTo>
                    <a:pt x="1870009" y="1841499"/>
                  </a:lnTo>
                  <a:lnTo>
                    <a:pt x="1839916" y="1816099"/>
                  </a:lnTo>
                  <a:lnTo>
                    <a:pt x="1812807" y="1752599"/>
                  </a:lnTo>
                  <a:lnTo>
                    <a:pt x="1788871" y="1727199"/>
                  </a:lnTo>
                  <a:lnTo>
                    <a:pt x="1768296" y="1663699"/>
                  </a:lnTo>
                  <a:lnTo>
                    <a:pt x="1750364" y="1638299"/>
                  </a:lnTo>
                  <a:lnTo>
                    <a:pt x="1735724" y="1574799"/>
                  </a:lnTo>
                  <a:lnTo>
                    <a:pt x="1724193" y="1549399"/>
                  </a:lnTo>
                  <a:lnTo>
                    <a:pt x="1715584" y="1485899"/>
                  </a:lnTo>
                  <a:lnTo>
                    <a:pt x="1709714" y="1460499"/>
                  </a:lnTo>
                  <a:lnTo>
                    <a:pt x="1706398" y="1396999"/>
                  </a:lnTo>
                  <a:lnTo>
                    <a:pt x="1705450" y="1346199"/>
                  </a:lnTo>
                  <a:lnTo>
                    <a:pt x="1706687" y="1308099"/>
                  </a:lnTo>
                  <a:lnTo>
                    <a:pt x="1709923" y="1257299"/>
                  </a:lnTo>
                  <a:lnTo>
                    <a:pt x="1714974" y="1193799"/>
                  </a:lnTo>
                  <a:lnTo>
                    <a:pt x="1721655" y="1168399"/>
                  </a:lnTo>
                  <a:lnTo>
                    <a:pt x="1729781" y="1104899"/>
                  </a:lnTo>
                  <a:lnTo>
                    <a:pt x="1739168" y="1079499"/>
                  </a:lnTo>
                  <a:lnTo>
                    <a:pt x="1749630" y="1015999"/>
                  </a:lnTo>
                  <a:lnTo>
                    <a:pt x="1760984" y="952499"/>
                  </a:lnTo>
                  <a:lnTo>
                    <a:pt x="1773044" y="927099"/>
                  </a:lnTo>
                  <a:lnTo>
                    <a:pt x="1786799" y="863599"/>
                  </a:lnTo>
                  <a:lnTo>
                    <a:pt x="1801144" y="812799"/>
                  </a:lnTo>
                  <a:lnTo>
                    <a:pt x="1815924" y="774699"/>
                  </a:lnTo>
                  <a:lnTo>
                    <a:pt x="1830986" y="723899"/>
                  </a:lnTo>
                  <a:lnTo>
                    <a:pt x="1846174" y="685799"/>
                  </a:lnTo>
                  <a:lnTo>
                    <a:pt x="1861335" y="634999"/>
                  </a:lnTo>
                  <a:lnTo>
                    <a:pt x="1876315" y="571499"/>
                  </a:lnTo>
                  <a:lnTo>
                    <a:pt x="1890958" y="546099"/>
                  </a:lnTo>
                  <a:lnTo>
                    <a:pt x="1905111" y="482599"/>
                  </a:lnTo>
                  <a:lnTo>
                    <a:pt x="1918620" y="419099"/>
                  </a:lnTo>
                  <a:lnTo>
                    <a:pt x="1931330" y="393699"/>
                  </a:lnTo>
                  <a:lnTo>
                    <a:pt x="1943086" y="330199"/>
                  </a:lnTo>
                  <a:lnTo>
                    <a:pt x="1953735" y="279399"/>
                  </a:lnTo>
                  <a:lnTo>
                    <a:pt x="1963122" y="241299"/>
                  </a:lnTo>
                  <a:lnTo>
                    <a:pt x="1967107" y="215899"/>
                  </a:lnTo>
                  <a:lnTo>
                    <a:pt x="1895861" y="215899"/>
                  </a:lnTo>
                  <a:lnTo>
                    <a:pt x="1966810" y="152399"/>
                  </a:lnTo>
                  <a:lnTo>
                    <a:pt x="1951009" y="152399"/>
                  </a:lnTo>
                  <a:lnTo>
                    <a:pt x="1919407" y="126999"/>
                  </a:lnTo>
                  <a:close/>
                </a:path>
                <a:path w="3239134" h="2108200">
                  <a:moveTo>
                    <a:pt x="3238539" y="914399"/>
                  </a:moveTo>
                  <a:lnTo>
                    <a:pt x="3234159" y="927099"/>
                  </a:lnTo>
                  <a:lnTo>
                    <a:pt x="3214184" y="952499"/>
                  </a:lnTo>
                  <a:lnTo>
                    <a:pt x="3193436" y="1015999"/>
                  </a:lnTo>
                  <a:lnTo>
                    <a:pt x="3171920" y="1041399"/>
                  </a:lnTo>
                  <a:lnTo>
                    <a:pt x="3149647" y="1104899"/>
                  </a:lnTo>
                  <a:lnTo>
                    <a:pt x="3126623" y="1130299"/>
                  </a:lnTo>
                  <a:lnTo>
                    <a:pt x="3102856" y="1193799"/>
                  </a:lnTo>
                  <a:lnTo>
                    <a:pt x="3078355" y="1219199"/>
                  </a:lnTo>
                  <a:lnTo>
                    <a:pt x="3053127" y="1282699"/>
                  </a:lnTo>
                  <a:lnTo>
                    <a:pt x="3027181" y="1308099"/>
                  </a:lnTo>
                  <a:lnTo>
                    <a:pt x="3000524" y="1371599"/>
                  </a:lnTo>
                  <a:lnTo>
                    <a:pt x="2973164" y="1396999"/>
                  </a:lnTo>
                  <a:lnTo>
                    <a:pt x="2945110" y="1460499"/>
                  </a:lnTo>
                  <a:lnTo>
                    <a:pt x="2916369" y="1485899"/>
                  </a:lnTo>
                  <a:lnTo>
                    <a:pt x="2886949" y="1523999"/>
                  </a:lnTo>
                  <a:lnTo>
                    <a:pt x="2856858" y="1574799"/>
                  </a:lnTo>
                  <a:lnTo>
                    <a:pt x="2826105" y="1612899"/>
                  </a:lnTo>
                  <a:lnTo>
                    <a:pt x="2794697" y="1663699"/>
                  </a:lnTo>
                  <a:lnTo>
                    <a:pt x="2764932" y="1701799"/>
                  </a:lnTo>
                  <a:lnTo>
                    <a:pt x="2733855" y="1727199"/>
                  </a:lnTo>
                  <a:lnTo>
                    <a:pt x="2701426" y="1752599"/>
                  </a:lnTo>
                  <a:lnTo>
                    <a:pt x="2667605" y="1816099"/>
                  </a:lnTo>
                  <a:lnTo>
                    <a:pt x="2632351" y="1841499"/>
                  </a:lnTo>
                  <a:lnTo>
                    <a:pt x="2595624" y="1879599"/>
                  </a:lnTo>
                  <a:lnTo>
                    <a:pt x="2557384" y="1904999"/>
                  </a:lnTo>
                  <a:lnTo>
                    <a:pt x="2517591" y="1930399"/>
                  </a:lnTo>
                  <a:lnTo>
                    <a:pt x="2476204" y="1968499"/>
                  </a:lnTo>
                  <a:lnTo>
                    <a:pt x="2433184" y="1993899"/>
                  </a:lnTo>
                  <a:lnTo>
                    <a:pt x="2388489" y="1993899"/>
                  </a:lnTo>
                  <a:lnTo>
                    <a:pt x="2342081" y="2019299"/>
                  </a:lnTo>
                  <a:lnTo>
                    <a:pt x="2516469" y="2019299"/>
                  </a:lnTo>
                  <a:lnTo>
                    <a:pt x="2558156" y="1993899"/>
                  </a:lnTo>
                  <a:lnTo>
                    <a:pt x="2598297" y="1968499"/>
                  </a:lnTo>
                  <a:lnTo>
                    <a:pt x="2636957" y="1930399"/>
                  </a:lnTo>
                  <a:lnTo>
                    <a:pt x="2674199" y="1904999"/>
                  </a:lnTo>
                  <a:lnTo>
                    <a:pt x="2710089" y="1879599"/>
                  </a:lnTo>
                  <a:lnTo>
                    <a:pt x="2744691" y="1841499"/>
                  </a:lnTo>
                  <a:lnTo>
                    <a:pt x="2778069" y="1790699"/>
                  </a:lnTo>
                  <a:lnTo>
                    <a:pt x="2810288" y="1752599"/>
                  </a:lnTo>
                  <a:lnTo>
                    <a:pt x="2841411" y="1727199"/>
                  </a:lnTo>
                  <a:lnTo>
                    <a:pt x="2871504" y="1663699"/>
                  </a:lnTo>
                  <a:lnTo>
                    <a:pt x="2900630" y="1638299"/>
                  </a:lnTo>
                  <a:lnTo>
                    <a:pt x="2931217" y="1612899"/>
                  </a:lnTo>
                  <a:lnTo>
                    <a:pt x="2961107" y="1549399"/>
                  </a:lnTo>
                  <a:lnTo>
                    <a:pt x="2990300" y="1523999"/>
                  </a:lnTo>
                  <a:lnTo>
                    <a:pt x="3018795" y="1460499"/>
                  </a:lnTo>
                  <a:lnTo>
                    <a:pt x="3046591" y="1435099"/>
                  </a:lnTo>
                  <a:lnTo>
                    <a:pt x="3073687" y="1396999"/>
                  </a:lnTo>
                  <a:lnTo>
                    <a:pt x="3100083" y="1346199"/>
                  </a:lnTo>
                  <a:lnTo>
                    <a:pt x="3120510" y="1320799"/>
                  </a:lnTo>
                  <a:lnTo>
                    <a:pt x="3121330" y="1308099"/>
                  </a:lnTo>
                  <a:lnTo>
                    <a:pt x="3130951" y="1282699"/>
                  </a:lnTo>
                  <a:lnTo>
                    <a:pt x="3142005" y="1219199"/>
                  </a:lnTo>
                  <a:lnTo>
                    <a:pt x="3154312" y="1168399"/>
                  </a:lnTo>
                  <a:lnTo>
                    <a:pt x="3167690" y="1130299"/>
                  </a:lnTo>
                  <a:lnTo>
                    <a:pt x="3183505" y="1079499"/>
                  </a:lnTo>
                  <a:lnTo>
                    <a:pt x="3200071" y="1015999"/>
                  </a:lnTo>
                  <a:lnTo>
                    <a:pt x="3217138" y="952499"/>
                  </a:lnTo>
                  <a:lnTo>
                    <a:pt x="3234455" y="927099"/>
                  </a:lnTo>
                  <a:lnTo>
                    <a:pt x="3238539" y="927099"/>
                  </a:lnTo>
                  <a:lnTo>
                    <a:pt x="3238539" y="914399"/>
                  </a:lnTo>
                  <a:close/>
                </a:path>
                <a:path w="3239134" h="2108200">
                  <a:moveTo>
                    <a:pt x="3238539" y="1079499"/>
                  </a:moveTo>
                  <a:lnTo>
                    <a:pt x="3221519" y="1104899"/>
                  </a:lnTo>
                  <a:lnTo>
                    <a:pt x="3198640" y="1168399"/>
                  </a:lnTo>
                  <a:lnTo>
                    <a:pt x="3175056" y="1219199"/>
                  </a:lnTo>
                  <a:lnTo>
                    <a:pt x="3150768" y="1257299"/>
                  </a:lnTo>
                  <a:lnTo>
                    <a:pt x="3125777" y="1308099"/>
                  </a:lnTo>
                  <a:lnTo>
                    <a:pt x="3113325" y="1371599"/>
                  </a:lnTo>
                  <a:lnTo>
                    <a:pt x="3107117" y="1435099"/>
                  </a:lnTo>
                  <a:lnTo>
                    <a:pt x="3102886" y="1460499"/>
                  </a:lnTo>
                  <a:lnTo>
                    <a:pt x="3100814" y="1523999"/>
                  </a:lnTo>
                  <a:lnTo>
                    <a:pt x="3101082" y="1574799"/>
                  </a:lnTo>
                  <a:lnTo>
                    <a:pt x="3103872" y="1612899"/>
                  </a:lnTo>
                  <a:lnTo>
                    <a:pt x="3109365" y="1663699"/>
                  </a:lnTo>
                  <a:lnTo>
                    <a:pt x="3117742" y="1727199"/>
                  </a:lnTo>
                  <a:lnTo>
                    <a:pt x="3129184" y="1752599"/>
                  </a:lnTo>
                  <a:lnTo>
                    <a:pt x="3143872" y="1816099"/>
                  </a:lnTo>
                  <a:lnTo>
                    <a:pt x="3161988" y="1841499"/>
                  </a:lnTo>
                  <a:lnTo>
                    <a:pt x="3183714" y="1904999"/>
                  </a:lnTo>
                  <a:lnTo>
                    <a:pt x="3206701" y="1930399"/>
                  </a:lnTo>
                  <a:lnTo>
                    <a:pt x="3232626" y="1993899"/>
                  </a:lnTo>
                  <a:lnTo>
                    <a:pt x="3238539" y="2006599"/>
                  </a:lnTo>
                  <a:lnTo>
                    <a:pt x="3238539" y="1854199"/>
                  </a:lnTo>
                  <a:lnTo>
                    <a:pt x="3226012" y="1816099"/>
                  </a:lnTo>
                  <a:lnTo>
                    <a:pt x="3209719" y="1790699"/>
                  </a:lnTo>
                  <a:lnTo>
                    <a:pt x="3196473" y="1727199"/>
                  </a:lnTo>
                  <a:lnTo>
                    <a:pt x="3185656" y="1701799"/>
                  </a:lnTo>
                  <a:lnTo>
                    <a:pt x="3178088" y="1638299"/>
                  </a:lnTo>
                  <a:lnTo>
                    <a:pt x="3173551" y="1574799"/>
                  </a:lnTo>
                  <a:lnTo>
                    <a:pt x="3171825" y="1549399"/>
                  </a:lnTo>
                  <a:lnTo>
                    <a:pt x="3172692" y="1485899"/>
                  </a:lnTo>
                  <a:lnTo>
                    <a:pt x="3175934" y="1460499"/>
                  </a:lnTo>
                  <a:lnTo>
                    <a:pt x="3181330" y="1396999"/>
                  </a:lnTo>
                  <a:lnTo>
                    <a:pt x="3188663" y="1346199"/>
                  </a:lnTo>
                  <a:lnTo>
                    <a:pt x="3197713" y="1308099"/>
                  </a:lnTo>
                  <a:lnTo>
                    <a:pt x="3208261" y="1257299"/>
                  </a:lnTo>
                  <a:lnTo>
                    <a:pt x="3220089" y="1219199"/>
                  </a:lnTo>
                  <a:lnTo>
                    <a:pt x="3232978" y="1168399"/>
                  </a:lnTo>
                  <a:lnTo>
                    <a:pt x="3238539" y="1142999"/>
                  </a:lnTo>
                  <a:lnTo>
                    <a:pt x="3238539" y="1079499"/>
                  </a:lnTo>
                  <a:close/>
                </a:path>
                <a:path w="3239134" h="2108200">
                  <a:moveTo>
                    <a:pt x="3238539" y="927099"/>
                  </a:moveTo>
                  <a:lnTo>
                    <a:pt x="3234455" y="927099"/>
                  </a:lnTo>
                  <a:lnTo>
                    <a:pt x="3217138" y="952499"/>
                  </a:lnTo>
                  <a:lnTo>
                    <a:pt x="3200071" y="1015999"/>
                  </a:lnTo>
                  <a:lnTo>
                    <a:pt x="3183505" y="1079499"/>
                  </a:lnTo>
                  <a:lnTo>
                    <a:pt x="3167690" y="1130299"/>
                  </a:lnTo>
                  <a:lnTo>
                    <a:pt x="3154312" y="1168399"/>
                  </a:lnTo>
                  <a:lnTo>
                    <a:pt x="3142005" y="1219199"/>
                  </a:lnTo>
                  <a:lnTo>
                    <a:pt x="3130951" y="1282699"/>
                  </a:lnTo>
                  <a:lnTo>
                    <a:pt x="3121330" y="1308099"/>
                  </a:lnTo>
                  <a:lnTo>
                    <a:pt x="3120510" y="1320799"/>
                  </a:lnTo>
                  <a:lnTo>
                    <a:pt x="3125777" y="1308099"/>
                  </a:lnTo>
                  <a:lnTo>
                    <a:pt x="3150768" y="1257299"/>
                  </a:lnTo>
                  <a:lnTo>
                    <a:pt x="3175056" y="1219199"/>
                  </a:lnTo>
                  <a:lnTo>
                    <a:pt x="3198640" y="1168399"/>
                  </a:lnTo>
                  <a:lnTo>
                    <a:pt x="3221519" y="1104899"/>
                  </a:lnTo>
                  <a:lnTo>
                    <a:pt x="3238539" y="1079499"/>
                  </a:lnTo>
                  <a:lnTo>
                    <a:pt x="3238539" y="927099"/>
                  </a:lnTo>
                  <a:close/>
                </a:path>
                <a:path w="3239134" h="2108200">
                  <a:moveTo>
                    <a:pt x="894577" y="774699"/>
                  </a:moveTo>
                  <a:lnTo>
                    <a:pt x="751399" y="774699"/>
                  </a:lnTo>
                  <a:lnTo>
                    <a:pt x="799006" y="812799"/>
                  </a:lnTo>
                  <a:lnTo>
                    <a:pt x="846773" y="812799"/>
                  </a:lnTo>
                  <a:lnTo>
                    <a:pt x="894577" y="774699"/>
                  </a:lnTo>
                  <a:close/>
                </a:path>
                <a:path w="3239134" h="2108200">
                  <a:moveTo>
                    <a:pt x="1083697" y="749299"/>
                  </a:moveTo>
                  <a:lnTo>
                    <a:pt x="565038" y="749299"/>
                  </a:lnTo>
                  <a:lnTo>
                    <a:pt x="610772" y="774699"/>
                  </a:lnTo>
                  <a:lnTo>
                    <a:pt x="1036978" y="774699"/>
                  </a:lnTo>
                  <a:lnTo>
                    <a:pt x="1083697" y="749299"/>
                  </a:lnTo>
                  <a:close/>
                </a:path>
                <a:path w="3239134" h="2108200">
                  <a:moveTo>
                    <a:pt x="74676" y="0"/>
                  </a:moveTo>
                  <a:lnTo>
                    <a:pt x="0" y="0"/>
                  </a:lnTo>
                  <a:lnTo>
                    <a:pt x="8074" y="38099"/>
                  </a:lnTo>
                  <a:lnTo>
                    <a:pt x="19715" y="63499"/>
                  </a:lnTo>
                  <a:lnTo>
                    <a:pt x="32806" y="126999"/>
                  </a:lnTo>
                  <a:lnTo>
                    <a:pt x="47394" y="152399"/>
                  </a:lnTo>
                  <a:lnTo>
                    <a:pt x="63522" y="215899"/>
                  </a:lnTo>
                  <a:lnTo>
                    <a:pt x="81235" y="241299"/>
                  </a:lnTo>
                  <a:lnTo>
                    <a:pt x="100578" y="304799"/>
                  </a:lnTo>
                  <a:lnTo>
                    <a:pt x="121595" y="330199"/>
                  </a:lnTo>
                  <a:lnTo>
                    <a:pt x="144330" y="393699"/>
                  </a:lnTo>
                  <a:lnTo>
                    <a:pt x="168829" y="419099"/>
                  </a:lnTo>
                  <a:lnTo>
                    <a:pt x="195136" y="482599"/>
                  </a:lnTo>
                  <a:lnTo>
                    <a:pt x="223295" y="507999"/>
                  </a:lnTo>
                  <a:lnTo>
                    <a:pt x="253352" y="546099"/>
                  </a:lnTo>
                  <a:lnTo>
                    <a:pt x="285349" y="571499"/>
                  </a:lnTo>
                  <a:lnTo>
                    <a:pt x="319333" y="596899"/>
                  </a:lnTo>
                  <a:lnTo>
                    <a:pt x="355348" y="634999"/>
                  </a:lnTo>
                  <a:lnTo>
                    <a:pt x="393438" y="660399"/>
                  </a:lnTo>
                  <a:lnTo>
                    <a:pt x="433648" y="685799"/>
                  </a:lnTo>
                  <a:lnTo>
                    <a:pt x="476022" y="723899"/>
                  </a:lnTo>
                  <a:lnTo>
                    <a:pt x="520081" y="749299"/>
                  </a:lnTo>
                  <a:lnTo>
                    <a:pt x="1129838" y="749299"/>
                  </a:lnTo>
                  <a:lnTo>
                    <a:pt x="1175276" y="723899"/>
                  </a:lnTo>
                  <a:lnTo>
                    <a:pt x="676576" y="723899"/>
                  </a:lnTo>
                  <a:lnTo>
                    <a:pt x="630356" y="685799"/>
                  </a:lnTo>
                  <a:lnTo>
                    <a:pt x="584984" y="685799"/>
                  </a:lnTo>
                  <a:lnTo>
                    <a:pt x="540636" y="660399"/>
                  </a:lnTo>
                  <a:lnTo>
                    <a:pt x="497487" y="634999"/>
                  </a:lnTo>
                  <a:lnTo>
                    <a:pt x="455713" y="634999"/>
                  </a:lnTo>
                  <a:lnTo>
                    <a:pt x="415489" y="596899"/>
                  </a:lnTo>
                  <a:lnTo>
                    <a:pt x="376018" y="571499"/>
                  </a:lnTo>
                  <a:lnTo>
                    <a:pt x="339409" y="546099"/>
                  </a:lnTo>
                  <a:lnTo>
                    <a:pt x="305520" y="482599"/>
                  </a:lnTo>
                  <a:lnTo>
                    <a:pt x="274207" y="457199"/>
                  </a:lnTo>
                  <a:lnTo>
                    <a:pt x="245328" y="419099"/>
                  </a:lnTo>
                  <a:lnTo>
                    <a:pt x="218741" y="368299"/>
                  </a:lnTo>
                  <a:lnTo>
                    <a:pt x="194303" y="330199"/>
                  </a:lnTo>
                  <a:lnTo>
                    <a:pt x="171871" y="279399"/>
                  </a:lnTo>
                  <a:lnTo>
                    <a:pt x="152167" y="241299"/>
                  </a:lnTo>
                  <a:lnTo>
                    <a:pt x="134009" y="190499"/>
                  </a:lnTo>
                  <a:lnTo>
                    <a:pt x="117404" y="152399"/>
                  </a:lnTo>
                  <a:lnTo>
                    <a:pt x="102360" y="101599"/>
                  </a:lnTo>
                  <a:lnTo>
                    <a:pt x="88883" y="38099"/>
                  </a:lnTo>
                  <a:lnTo>
                    <a:pt x="76982" y="12699"/>
                  </a:lnTo>
                  <a:lnTo>
                    <a:pt x="74676" y="0"/>
                  </a:lnTo>
                  <a:close/>
                </a:path>
                <a:path w="3239134" h="2108200">
                  <a:moveTo>
                    <a:pt x="1263553" y="685799"/>
                  </a:moveTo>
                  <a:lnTo>
                    <a:pt x="1009177" y="685799"/>
                  </a:lnTo>
                  <a:lnTo>
                    <a:pt x="961919" y="723899"/>
                  </a:lnTo>
                  <a:lnTo>
                    <a:pt x="1219889" y="723899"/>
                  </a:lnTo>
                  <a:lnTo>
                    <a:pt x="1263553" y="685799"/>
                  </a:lnTo>
                  <a:close/>
                </a:path>
                <a:path w="3239134" h="2108200">
                  <a:moveTo>
                    <a:pt x="1955238" y="101599"/>
                  </a:moveTo>
                  <a:lnTo>
                    <a:pt x="1914289" y="101599"/>
                  </a:lnTo>
                  <a:lnTo>
                    <a:pt x="1894751" y="126999"/>
                  </a:lnTo>
                  <a:lnTo>
                    <a:pt x="1855786" y="152399"/>
                  </a:lnTo>
                  <a:lnTo>
                    <a:pt x="1836248" y="190499"/>
                  </a:lnTo>
                  <a:lnTo>
                    <a:pt x="1800452" y="215899"/>
                  </a:lnTo>
                  <a:lnTo>
                    <a:pt x="1727615" y="279399"/>
                  </a:lnTo>
                  <a:lnTo>
                    <a:pt x="1690498" y="304799"/>
                  </a:lnTo>
                  <a:lnTo>
                    <a:pt x="1652864" y="368299"/>
                  </a:lnTo>
                  <a:lnTo>
                    <a:pt x="1614674" y="393699"/>
                  </a:lnTo>
                  <a:lnTo>
                    <a:pt x="1575891" y="419099"/>
                  </a:lnTo>
                  <a:lnTo>
                    <a:pt x="1536475" y="457199"/>
                  </a:lnTo>
                  <a:lnTo>
                    <a:pt x="1496388" y="482599"/>
                  </a:lnTo>
                  <a:lnTo>
                    <a:pt x="1455592" y="507999"/>
                  </a:lnTo>
                  <a:lnTo>
                    <a:pt x="1414049" y="546099"/>
                  </a:lnTo>
                  <a:lnTo>
                    <a:pt x="1371719" y="571499"/>
                  </a:lnTo>
                  <a:lnTo>
                    <a:pt x="1328565" y="571499"/>
                  </a:lnTo>
                  <a:lnTo>
                    <a:pt x="1284548" y="596899"/>
                  </a:lnTo>
                  <a:lnTo>
                    <a:pt x="1239630" y="634999"/>
                  </a:lnTo>
                  <a:lnTo>
                    <a:pt x="1193772" y="660399"/>
                  </a:lnTo>
                  <a:lnTo>
                    <a:pt x="1146936" y="660399"/>
                  </a:lnTo>
                  <a:lnTo>
                    <a:pt x="1101861" y="685799"/>
                  </a:lnTo>
                  <a:lnTo>
                    <a:pt x="1308466" y="685799"/>
                  </a:lnTo>
                  <a:lnTo>
                    <a:pt x="1352438" y="660399"/>
                  </a:lnTo>
                  <a:lnTo>
                    <a:pt x="1395517" y="634999"/>
                  </a:lnTo>
                  <a:lnTo>
                    <a:pt x="1437749" y="596899"/>
                  </a:lnTo>
                  <a:lnTo>
                    <a:pt x="1479182" y="571499"/>
                  </a:lnTo>
                  <a:lnTo>
                    <a:pt x="1519864" y="546099"/>
                  </a:lnTo>
                  <a:lnTo>
                    <a:pt x="1559843" y="507999"/>
                  </a:lnTo>
                  <a:lnTo>
                    <a:pt x="1599167" y="482599"/>
                  </a:lnTo>
                  <a:lnTo>
                    <a:pt x="1637882" y="457199"/>
                  </a:lnTo>
                  <a:lnTo>
                    <a:pt x="1676036" y="419099"/>
                  </a:lnTo>
                  <a:lnTo>
                    <a:pt x="1750855" y="368299"/>
                  </a:lnTo>
                  <a:lnTo>
                    <a:pt x="1824002" y="304799"/>
                  </a:lnTo>
                  <a:lnTo>
                    <a:pt x="1860069" y="279399"/>
                  </a:lnTo>
                  <a:lnTo>
                    <a:pt x="1892662" y="215899"/>
                  </a:lnTo>
                  <a:lnTo>
                    <a:pt x="1897315" y="190499"/>
                  </a:lnTo>
                  <a:lnTo>
                    <a:pt x="1903606" y="126999"/>
                  </a:lnTo>
                  <a:lnTo>
                    <a:pt x="1972207" y="126999"/>
                  </a:lnTo>
                  <a:lnTo>
                    <a:pt x="1955238" y="101599"/>
                  </a:lnTo>
                  <a:close/>
                </a:path>
                <a:path w="3239134" h="2108200">
                  <a:moveTo>
                    <a:pt x="1977493" y="126999"/>
                  </a:moveTo>
                  <a:lnTo>
                    <a:pt x="1919407" y="126999"/>
                  </a:lnTo>
                  <a:lnTo>
                    <a:pt x="1951009" y="152399"/>
                  </a:lnTo>
                  <a:lnTo>
                    <a:pt x="1966810" y="152399"/>
                  </a:lnTo>
                  <a:lnTo>
                    <a:pt x="1895861" y="215899"/>
                  </a:lnTo>
                  <a:lnTo>
                    <a:pt x="1967107" y="215899"/>
                  </a:lnTo>
                  <a:lnTo>
                    <a:pt x="1971093" y="190499"/>
                  </a:lnTo>
                  <a:lnTo>
                    <a:pt x="1977493" y="1269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8267" y="4609938"/>
              <a:ext cx="76200" cy="761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9754" y="5776750"/>
              <a:ext cx="85725" cy="85724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818867" y="2414736"/>
            <a:ext cx="9602470" cy="627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500"/>
              </a:lnSpc>
              <a:spcBef>
                <a:spcPts val="100"/>
              </a:spcBef>
            </a:pPr>
            <a:r>
              <a:rPr sz="2200" spc="155" dirty="0">
                <a:latin typeface="Arial Narrow"/>
                <a:cs typeface="Arial Narrow"/>
              </a:rPr>
              <a:t>During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254" dirty="0">
                <a:latin typeface="Arial Narrow"/>
                <a:cs typeface="Arial Narrow"/>
              </a:rPr>
              <a:t>first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week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production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85" dirty="0">
                <a:latin typeface="Arial Narrow"/>
                <a:cs typeface="Arial Narrow"/>
              </a:rPr>
              <a:t>house,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our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lecturers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introduced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whole </a:t>
            </a:r>
            <a:r>
              <a:rPr sz="2200" spc="145" dirty="0">
                <a:latin typeface="Arial Narrow"/>
                <a:cs typeface="Arial Narrow"/>
              </a:rPr>
              <a:t>course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us</a:t>
            </a:r>
            <a:r>
              <a:rPr sz="2200" spc="130" dirty="0">
                <a:latin typeface="Arial Narrow"/>
                <a:cs typeface="Arial Narrow"/>
              </a:rPr>
              <a:t> and </a:t>
            </a:r>
            <a:r>
              <a:rPr sz="2200" spc="265" dirty="0">
                <a:latin typeface="Arial Narrow"/>
                <a:cs typeface="Arial Narrow"/>
              </a:rPr>
              <a:t>what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need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75" dirty="0">
                <a:latin typeface="Arial Narrow"/>
                <a:cs typeface="Arial Narrow"/>
              </a:rPr>
              <a:t>do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for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next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15</a:t>
            </a:r>
            <a:r>
              <a:rPr sz="2200" spc="130" dirty="0">
                <a:latin typeface="Arial Narrow"/>
                <a:cs typeface="Arial Narrow"/>
              </a:rPr>
              <a:t> weeks. </a:t>
            </a:r>
            <a:r>
              <a:rPr sz="2200" spc="245" dirty="0">
                <a:latin typeface="Arial Narrow"/>
                <a:cs typeface="Arial Narrow"/>
              </a:rPr>
              <a:t>We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played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50" dirty="0">
                <a:latin typeface="Arial Narrow"/>
                <a:cs typeface="Arial Narrow"/>
              </a:rPr>
              <a:t>game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get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know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each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other,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which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great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310" dirty="0">
                <a:latin typeface="Arial Narrow"/>
                <a:cs typeface="Arial Narrow"/>
              </a:rPr>
              <a:t>way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brak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ice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for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9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whole </a:t>
            </a:r>
            <a:r>
              <a:rPr sz="2200" spc="114" dirty="0">
                <a:latin typeface="Arial Narrow"/>
                <a:cs typeface="Arial Narrow"/>
              </a:rPr>
              <a:t>team.</a:t>
            </a:r>
            <a:endParaRPr sz="2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985"/>
              </a:spcBef>
            </a:pPr>
            <a:endParaRPr sz="2200">
              <a:latin typeface="Arial Narrow"/>
              <a:cs typeface="Arial Narrow"/>
            </a:endParaRPr>
          </a:p>
          <a:p>
            <a:pPr marL="487045" algn="just">
              <a:lnSpc>
                <a:spcPct val="100000"/>
              </a:lnSpc>
            </a:pPr>
            <a:r>
              <a:rPr sz="2200" spc="175" dirty="0">
                <a:solidFill>
                  <a:srgbClr val="814442"/>
                </a:solidFill>
                <a:latin typeface="Arial Narrow"/>
                <a:cs typeface="Arial Narrow"/>
              </a:rPr>
              <a:t>Key</a:t>
            </a:r>
            <a:r>
              <a:rPr sz="2200" spc="65" dirty="0">
                <a:solidFill>
                  <a:srgbClr val="814442"/>
                </a:solidFill>
                <a:latin typeface="Arial Narrow"/>
                <a:cs typeface="Arial Narrow"/>
              </a:rPr>
              <a:t> </a:t>
            </a:r>
            <a:r>
              <a:rPr sz="2200" spc="180" dirty="0">
                <a:solidFill>
                  <a:srgbClr val="814442"/>
                </a:solidFill>
                <a:latin typeface="Arial Narrow"/>
                <a:cs typeface="Arial Narrow"/>
              </a:rPr>
              <a:t>takeaways:</a:t>
            </a:r>
            <a:endParaRPr sz="2200">
              <a:latin typeface="Arial Narrow"/>
              <a:cs typeface="Arial Narrow"/>
            </a:endParaRPr>
          </a:p>
          <a:p>
            <a:pPr marL="960755" marR="5080" indent="-236220" algn="just">
              <a:lnSpc>
                <a:spcPct val="116500"/>
              </a:lnSpc>
              <a:buAutoNum type="alphaLcPeriod"/>
              <a:tabLst>
                <a:tab pos="962025" algn="l"/>
              </a:tabLst>
            </a:pPr>
            <a:r>
              <a:rPr sz="2200" spc="180" dirty="0">
                <a:latin typeface="Arial Narrow"/>
                <a:cs typeface="Arial Narrow"/>
              </a:rPr>
              <a:t>For</a:t>
            </a:r>
            <a:r>
              <a:rPr sz="2200" spc="50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50" dirty="0">
                <a:latin typeface="Arial Narrow"/>
                <a:cs typeface="Arial Narrow"/>
              </a:rPr>
              <a:t>  </a:t>
            </a:r>
            <a:r>
              <a:rPr sz="2200" spc="145" dirty="0">
                <a:latin typeface="Arial Narrow"/>
                <a:cs typeface="Arial Narrow"/>
              </a:rPr>
              <a:t>course</a:t>
            </a:r>
            <a:r>
              <a:rPr sz="2200" spc="50" dirty="0">
                <a:latin typeface="Arial Narrow"/>
                <a:cs typeface="Arial Narrow"/>
              </a:rPr>
              <a:t>  </a:t>
            </a:r>
            <a:r>
              <a:rPr sz="2200" spc="275" dirty="0">
                <a:latin typeface="Arial Narrow"/>
                <a:cs typeface="Arial Narrow"/>
              </a:rPr>
              <a:t>it</a:t>
            </a:r>
            <a:r>
              <a:rPr sz="2200" spc="50" dirty="0">
                <a:latin typeface="Arial Narrow"/>
                <a:cs typeface="Arial Narrow"/>
              </a:rPr>
              <a:t> 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50" dirty="0">
                <a:latin typeface="Arial Narrow"/>
                <a:cs typeface="Arial Narrow"/>
              </a:rPr>
              <a:t>  </a:t>
            </a:r>
            <a:r>
              <a:rPr sz="2200" spc="330" dirty="0">
                <a:latin typeface="Arial Narrow"/>
                <a:cs typeface="Arial Narrow"/>
              </a:rPr>
              <a:t>very</a:t>
            </a:r>
            <a:r>
              <a:rPr sz="2200" spc="55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important</a:t>
            </a:r>
            <a:r>
              <a:rPr sz="2200" spc="50" dirty="0">
                <a:latin typeface="Arial Narrow"/>
                <a:cs typeface="Arial Narrow"/>
              </a:rPr>
              <a:t> 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50" dirty="0">
                <a:latin typeface="Arial Narrow"/>
                <a:cs typeface="Arial Narrow"/>
              </a:rPr>
              <a:t>  </a:t>
            </a:r>
            <a:r>
              <a:rPr sz="2200" spc="175" dirty="0">
                <a:latin typeface="Arial Narrow"/>
                <a:cs typeface="Arial Narrow"/>
              </a:rPr>
              <a:t>understand</a:t>
            </a:r>
            <a:r>
              <a:rPr sz="2200" spc="50" dirty="0">
                <a:latin typeface="Arial Narrow"/>
                <a:cs typeface="Arial Narrow"/>
              </a:rPr>
              <a:t>  </a:t>
            </a:r>
            <a:r>
              <a:rPr sz="2200" spc="195" dirty="0">
                <a:latin typeface="Arial Narrow"/>
                <a:cs typeface="Arial Narrow"/>
              </a:rPr>
              <a:t>how</a:t>
            </a:r>
            <a:r>
              <a:rPr sz="2200" spc="50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50" dirty="0">
                <a:latin typeface="Arial Narrow"/>
                <a:cs typeface="Arial Narrow"/>
              </a:rPr>
              <a:t>  </a:t>
            </a:r>
            <a:r>
              <a:rPr sz="2200" spc="150" dirty="0">
                <a:latin typeface="Arial Narrow"/>
                <a:cs typeface="Arial Narrow"/>
              </a:rPr>
              <a:t>whole 	</a:t>
            </a:r>
            <a:r>
              <a:rPr sz="2200" spc="190" dirty="0">
                <a:latin typeface="Arial Narrow"/>
                <a:cs typeface="Arial Narrow"/>
              </a:rPr>
              <a:t>system</a:t>
            </a:r>
            <a:r>
              <a:rPr sz="2200" spc="55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works.</a:t>
            </a:r>
            <a:endParaRPr sz="2200">
              <a:latin typeface="Arial Narrow"/>
              <a:cs typeface="Arial Narrow"/>
            </a:endParaRPr>
          </a:p>
          <a:p>
            <a:pPr marL="962025" marR="5080" algn="just">
              <a:lnSpc>
                <a:spcPct val="116500"/>
              </a:lnSpc>
            </a:pPr>
            <a:r>
              <a:rPr sz="2200" spc="195" dirty="0">
                <a:solidFill>
                  <a:srgbClr val="FFFAF5"/>
                </a:solidFill>
                <a:latin typeface="Arial Narrow"/>
                <a:cs typeface="Arial Narrow"/>
              </a:rPr>
              <a:t>Action</a:t>
            </a:r>
            <a:r>
              <a:rPr sz="2200" spc="285" dirty="0">
                <a:solidFill>
                  <a:srgbClr val="FFFAF5"/>
                </a:solidFill>
                <a:latin typeface="Arial Narrow"/>
                <a:cs typeface="Arial Narrow"/>
              </a:rPr>
              <a:t> </a:t>
            </a:r>
            <a:r>
              <a:rPr sz="2200" spc="130" dirty="0">
                <a:solidFill>
                  <a:srgbClr val="FFFAF5"/>
                </a:solidFill>
                <a:latin typeface="Arial Narrow"/>
                <a:cs typeface="Arial Narrow"/>
              </a:rPr>
              <a:t>point:</a:t>
            </a:r>
            <a:r>
              <a:rPr sz="2200" spc="290" dirty="0">
                <a:solidFill>
                  <a:srgbClr val="FFFAF5"/>
                </a:solidFill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One</a:t>
            </a:r>
            <a:r>
              <a:rPr sz="2200" spc="290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thing</a:t>
            </a:r>
            <a:r>
              <a:rPr sz="2200" spc="28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29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290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would</a:t>
            </a:r>
            <a:r>
              <a:rPr sz="2200" spc="29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like</a:t>
            </a:r>
            <a:r>
              <a:rPr sz="2200" spc="28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29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learn</a:t>
            </a:r>
            <a:r>
              <a:rPr sz="2200" spc="29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28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how</a:t>
            </a:r>
            <a:r>
              <a:rPr sz="2200" spc="29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29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290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up</a:t>
            </a:r>
            <a:r>
              <a:rPr sz="2200" spc="28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the </a:t>
            </a:r>
            <a:r>
              <a:rPr sz="2200" spc="145" dirty="0">
                <a:latin typeface="Arial Narrow"/>
                <a:cs typeface="Arial Narrow"/>
              </a:rPr>
              <a:t>motion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tracking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system.</a:t>
            </a:r>
            <a:endParaRPr sz="2200">
              <a:latin typeface="Arial Narrow"/>
              <a:cs typeface="Arial Narrow"/>
            </a:endParaRPr>
          </a:p>
          <a:p>
            <a:pPr marL="960755" marR="5080" indent="-222250" algn="just">
              <a:lnSpc>
                <a:spcPct val="116500"/>
              </a:lnSpc>
              <a:buAutoNum type="alphaLcPeriod" startAt="2"/>
              <a:tabLst>
                <a:tab pos="962025" algn="l"/>
              </a:tabLst>
            </a:pPr>
            <a:r>
              <a:rPr sz="2200" spc="229" dirty="0">
                <a:latin typeface="Arial Narrow"/>
                <a:cs typeface="Arial Narrow"/>
              </a:rPr>
              <a:t>As</a:t>
            </a:r>
            <a:r>
              <a:rPr sz="2200" spc="32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34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335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designer,</a:t>
            </a:r>
            <a:r>
              <a:rPr sz="2200" spc="34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335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typically</a:t>
            </a:r>
            <a:r>
              <a:rPr sz="2200" spc="340" dirty="0">
                <a:latin typeface="Arial Narrow"/>
                <a:cs typeface="Arial Narrow"/>
              </a:rPr>
              <a:t> </a:t>
            </a:r>
            <a:r>
              <a:rPr sz="2200" spc="215" dirty="0">
                <a:latin typeface="Arial Narrow"/>
                <a:cs typeface="Arial Narrow"/>
              </a:rPr>
              <a:t>have</a:t>
            </a:r>
            <a:r>
              <a:rPr sz="2200" spc="340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free</a:t>
            </a:r>
            <a:r>
              <a:rPr sz="2200" spc="33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creative</a:t>
            </a:r>
            <a:r>
              <a:rPr sz="2200" spc="34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freedom</a:t>
            </a:r>
            <a:r>
              <a:rPr sz="2200" spc="33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340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create</a:t>
            </a:r>
            <a:r>
              <a:rPr sz="2200" spc="34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a 	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from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scratch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(including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environment's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60" dirty="0">
                <a:latin typeface="Arial Narrow"/>
                <a:cs typeface="Arial Narrow"/>
              </a:rPr>
              <a:t>mood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set's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70" dirty="0">
                <a:latin typeface="Arial Narrow"/>
                <a:cs typeface="Arial Narrow"/>
              </a:rPr>
              <a:t>look), 	</a:t>
            </a:r>
            <a:r>
              <a:rPr sz="2200" spc="200" dirty="0">
                <a:latin typeface="Arial Narrow"/>
                <a:cs typeface="Arial Narrow"/>
              </a:rPr>
              <a:t>but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45" dirty="0">
                <a:latin typeface="Arial Narrow"/>
                <a:cs typeface="Arial Narrow"/>
              </a:rPr>
              <a:t>after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started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course,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learned</a:t>
            </a:r>
            <a:r>
              <a:rPr sz="2200" spc="13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would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not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70" dirty="0">
                <a:latin typeface="Arial Narrow"/>
                <a:cs typeface="Arial Narrow"/>
              </a:rPr>
              <a:t>be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30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case 	</a:t>
            </a:r>
            <a:r>
              <a:rPr sz="2200" spc="105" dirty="0">
                <a:latin typeface="Arial Narrow"/>
                <a:cs typeface="Arial Narrow"/>
              </a:rPr>
              <a:t>because</a:t>
            </a:r>
            <a:r>
              <a:rPr sz="2200" spc="3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2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32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had</a:t>
            </a:r>
            <a:r>
              <a:rPr sz="2200" spc="32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already</a:t>
            </a:r>
            <a:r>
              <a:rPr sz="2200" spc="325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been</a:t>
            </a:r>
            <a:r>
              <a:rPr sz="2200" spc="320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selected.</a:t>
            </a:r>
            <a:r>
              <a:rPr sz="2200" spc="320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My</a:t>
            </a:r>
            <a:r>
              <a:rPr sz="2200" spc="320" dirty="0">
                <a:latin typeface="Arial Narrow"/>
                <a:cs typeface="Arial Narrow"/>
              </a:rPr>
              <a:t> </a:t>
            </a:r>
            <a:r>
              <a:rPr sz="2200" spc="220" dirty="0">
                <a:latin typeface="Arial Narrow"/>
                <a:cs typeface="Arial Narrow"/>
              </a:rPr>
              <a:t>primary</a:t>
            </a:r>
            <a:r>
              <a:rPr sz="2200" spc="325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responsibility 	</a:t>
            </a:r>
            <a:r>
              <a:rPr sz="2200" spc="225" dirty="0">
                <a:latin typeface="Arial Narrow"/>
                <a:cs typeface="Arial Narrow"/>
              </a:rPr>
              <a:t>was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figure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out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how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6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integrate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physical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props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into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6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selected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set 	</a:t>
            </a:r>
            <a:r>
              <a:rPr sz="2200" spc="105" dirty="0">
                <a:latin typeface="Arial Narrow"/>
                <a:cs typeface="Arial Narrow"/>
              </a:rPr>
              <a:t>so</a:t>
            </a:r>
            <a:r>
              <a:rPr sz="2200" spc="5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75" dirty="0">
                <a:latin typeface="Arial Narrow"/>
                <a:cs typeface="Arial Narrow"/>
              </a:rPr>
              <a:t>it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all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seemed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70" dirty="0">
                <a:latin typeface="Arial Narrow"/>
                <a:cs typeface="Arial Narrow"/>
              </a:rPr>
              <a:t>be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5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real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location.</a:t>
            </a:r>
            <a:endParaRPr sz="2200">
              <a:latin typeface="Arial Narrow"/>
              <a:cs typeface="Arial Narrow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630001" y="442847"/>
            <a:ext cx="14875510" cy="8009255"/>
            <a:chOff x="2630001" y="442847"/>
            <a:chExt cx="14875510" cy="8009255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22079" y="2768571"/>
              <a:ext cx="5682983" cy="568298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85541" y="3040404"/>
              <a:ext cx="1419860" cy="1328420"/>
            </a:xfrm>
            <a:custGeom>
              <a:avLst/>
              <a:gdLst/>
              <a:ahLst/>
              <a:cxnLst/>
              <a:rect l="l" t="t" r="r" b="b"/>
              <a:pathLst>
                <a:path w="1419859" h="1328420">
                  <a:moveTo>
                    <a:pt x="398297" y="842810"/>
                  </a:moveTo>
                  <a:lnTo>
                    <a:pt x="391566" y="799680"/>
                  </a:lnTo>
                  <a:lnTo>
                    <a:pt x="372414" y="762165"/>
                  </a:lnTo>
                  <a:lnTo>
                    <a:pt x="343065" y="732497"/>
                  </a:lnTo>
                  <a:lnTo>
                    <a:pt x="305739" y="712952"/>
                  </a:lnTo>
                  <a:lnTo>
                    <a:pt x="262699" y="705777"/>
                  </a:lnTo>
                  <a:lnTo>
                    <a:pt x="219570" y="712495"/>
                  </a:lnTo>
                  <a:lnTo>
                    <a:pt x="182054" y="731647"/>
                  </a:lnTo>
                  <a:lnTo>
                    <a:pt x="152387" y="761009"/>
                  </a:lnTo>
                  <a:lnTo>
                    <a:pt x="132842" y="798322"/>
                  </a:lnTo>
                  <a:lnTo>
                    <a:pt x="125666" y="841375"/>
                  </a:lnTo>
                  <a:lnTo>
                    <a:pt x="125603" y="852779"/>
                  </a:lnTo>
                  <a:lnTo>
                    <a:pt x="132334" y="895908"/>
                  </a:lnTo>
                  <a:lnTo>
                    <a:pt x="151485" y="933437"/>
                  </a:lnTo>
                  <a:lnTo>
                    <a:pt x="180835" y="963091"/>
                  </a:lnTo>
                  <a:lnTo>
                    <a:pt x="218160" y="982649"/>
                  </a:lnTo>
                  <a:lnTo>
                    <a:pt x="261200" y="989825"/>
                  </a:lnTo>
                  <a:lnTo>
                    <a:pt x="304330" y="983094"/>
                  </a:lnTo>
                  <a:lnTo>
                    <a:pt x="341845" y="963942"/>
                  </a:lnTo>
                  <a:lnTo>
                    <a:pt x="371500" y="934593"/>
                  </a:lnTo>
                  <a:lnTo>
                    <a:pt x="391058" y="897267"/>
                  </a:lnTo>
                  <a:lnTo>
                    <a:pt x="398233" y="854227"/>
                  </a:lnTo>
                  <a:lnTo>
                    <a:pt x="398297" y="842810"/>
                  </a:lnTo>
                  <a:close/>
                </a:path>
                <a:path w="1419859" h="1328420">
                  <a:moveTo>
                    <a:pt x="561276" y="249885"/>
                  </a:moveTo>
                  <a:lnTo>
                    <a:pt x="559308" y="210312"/>
                  </a:lnTo>
                  <a:lnTo>
                    <a:pt x="552640" y="172491"/>
                  </a:lnTo>
                  <a:lnTo>
                    <a:pt x="523341" y="104305"/>
                  </a:lnTo>
                  <a:lnTo>
                    <a:pt x="469506" y="49822"/>
                  </a:lnTo>
                  <a:lnTo>
                    <a:pt x="432193" y="29133"/>
                  </a:lnTo>
                  <a:lnTo>
                    <a:pt x="387286" y="13563"/>
                  </a:lnTo>
                  <a:lnTo>
                    <a:pt x="334327" y="3657"/>
                  </a:lnTo>
                  <a:lnTo>
                    <a:pt x="272808" y="0"/>
                  </a:lnTo>
                  <a:lnTo>
                    <a:pt x="211747" y="2895"/>
                  </a:lnTo>
                  <a:lnTo>
                    <a:pt x="159054" y="11912"/>
                  </a:lnTo>
                  <a:lnTo>
                    <a:pt x="114185" y="26517"/>
                  </a:lnTo>
                  <a:lnTo>
                    <a:pt x="76568" y="46177"/>
                  </a:lnTo>
                  <a:lnTo>
                    <a:pt x="45669" y="70370"/>
                  </a:lnTo>
                  <a:lnTo>
                    <a:pt x="2413" y="137871"/>
                  </a:lnTo>
                  <a:lnTo>
                    <a:pt x="0" y="178473"/>
                  </a:lnTo>
                  <a:lnTo>
                    <a:pt x="11772" y="216623"/>
                  </a:lnTo>
                  <a:lnTo>
                    <a:pt x="35788" y="248589"/>
                  </a:lnTo>
                  <a:lnTo>
                    <a:pt x="70116" y="270611"/>
                  </a:lnTo>
                  <a:lnTo>
                    <a:pt x="112826" y="278942"/>
                  </a:lnTo>
                  <a:lnTo>
                    <a:pt x="119684" y="278980"/>
                  </a:lnTo>
                  <a:lnTo>
                    <a:pt x="154762" y="273304"/>
                  </a:lnTo>
                  <a:lnTo>
                    <a:pt x="185343" y="257098"/>
                  </a:lnTo>
                  <a:lnTo>
                    <a:pt x="209600" y="232117"/>
                  </a:lnTo>
                  <a:lnTo>
                    <a:pt x="225666" y="200126"/>
                  </a:lnTo>
                  <a:lnTo>
                    <a:pt x="229781" y="190627"/>
                  </a:lnTo>
                  <a:lnTo>
                    <a:pt x="235165" y="183794"/>
                  </a:lnTo>
                  <a:lnTo>
                    <a:pt x="242011" y="179666"/>
                  </a:lnTo>
                  <a:lnTo>
                    <a:pt x="250469" y="178320"/>
                  </a:lnTo>
                  <a:lnTo>
                    <a:pt x="264172" y="181025"/>
                  </a:lnTo>
                  <a:lnTo>
                    <a:pt x="273431" y="189852"/>
                  </a:lnTo>
                  <a:lnTo>
                    <a:pt x="278625" y="206159"/>
                  </a:lnTo>
                  <a:lnTo>
                    <a:pt x="280174" y="231279"/>
                  </a:lnTo>
                  <a:lnTo>
                    <a:pt x="277634" y="264744"/>
                  </a:lnTo>
                  <a:lnTo>
                    <a:pt x="269494" y="294563"/>
                  </a:lnTo>
                  <a:lnTo>
                    <a:pt x="254393" y="324091"/>
                  </a:lnTo>
                  <a:lnTo>
                    <a:pt x="230974" y="356641"/>
                  </a:lnTo>
                  <a:lnTo>
                    <a:pt x="193725" y="404545"/>
                  </a:lnTo>
                  <a:lnTo>
                    <a:pt x="164719" y="449630"/>
                  </a:lnTo>
                  <a:lnTo>
                    <a:pt x="143929" y="494817"/>
                  </a:lnTo>
                  <a:lnTo>
                    <a:pt x="131343" y="543077"/>
                  </a:lnTo>
                  <a:lnTo>
                    <a:pt x="126949" y="597331"/>
                  </a:lnTo>
                  <a:lnTo>
                    <a:pt x="126822" y="621588"/>
                  </a:lnTo>
                  <a:lnTo>
                    <a:pt x="128676" y="631050"/>
                  </a:lnTo>
                  <a:lnTo>
                    <a:pt x="133845" y="638784"/>
                  </a:lnTo>
                  <a:lnTo>
                    <a:pt x="141528" y="644029"/>
                  </a:lnTo>
                  <a:lnTo>
                    <a:pt x="150952" y="645985"/>
                  </a:lnTo>
                  <a:lnTo>
                    <a:pt x="375043" y="647153"/>
                  </a:lnTo>
                  <a:lnTo>
                    <a:pt x="384505" y="645299"/>
                  </a:lnTo>
                  <a:lnTo>
                    <a:pt x="392239" y="640143"/>
                  </a:lnTo>
                  <a:lnTo>
                    <a:pt x="397484" y="632460"/>
                  </a:lnTo>
                  <a:lnTo>
                    <a:pt x="399440" y="623023"/>
                  </a:lnTo>
                  <a:lnTo>
                    <a:pt x="402221" y="591388"/>
                  </a:lnTo>
                  <a:lnTo>
                    <a:pt x="412089" y="559384"/>
                  </a:lnTo>
                  <a:lnTo>
                    <a:pt x="431888" y="521817"/>
                  </a:lnTo>
                  <a:lnTo>
                    <a:pt x="464464" y="473481"/>
                  </a:lnTo>
                  <a:lnTo>
                    <a:pt x="497662" y="429666"/>
                  </a:lnTo>
                  <a:lnTo>
                    <a:pt x="524459" y="390398"/>
                  </a:lnTo>
                  <a:lnTo>
                    <a:pt x="544347" y="350685"/>
                  </a:lnTo>
                  <a:lnTo>
                    <a:pt x="556793" y="305511"/>
                  </a:lnTo>
                  <a:lnTo>
                    <a:pt x="561276" y="249885"/>
                  </a:lnTo>
                  <a:close/>
                </a:path>
                <a:path w="1419859" h="1328420">
                  <a:moveTo>
                    <a:pt x="997699" y="1143076"/>
                  </a:moveTo>
                  <a:lnTo>
                    <a:pt x="992695" y="1098169"/>
                  </a:lnTo>
                  <a:lnTo>
                    <a:pt x="976591" y="1056614"/>
                  </a:lnTo>
                  <a:lnTo>
                    <a:pt x="950531" y="1020457"/>
                  </a:lnTo>
                  <a:lnTo>
                    <a:pt x="915606" y="991781"/>
                  </a:lnTo>
                  <a:lnTo>
                    <a:pt x="872959" y="972642"/>
                  </a:lnTo>
                  <a:lnTo>
                    <a:pt x="826782" y="965441"/>
                  </a:lnTo>
                  <a:lnTo>
                    <a:pt x="781875" y="970457"/>
                  </a:lnTo>
                  <a:lnTo>
                    <a:pt x="740321" y="986548"/>
                  </a:lnTo>
                  <a:lnTo>
                    <a:pt x="704164" y="1012621"/>
                  </a:lnTo>
                  <a:lnTo>
                    <a:pt x="675487" y="1047534"/>
                  </a:lnTo>
                  <a:lnTo>
                    <a:pt x="656361" y="1090180"/>
                  </a:lnTo>
                  <a:lnTo>
                    <a:pt x="645007" y="1150353"/>
                  </a:lnTo>
                  <a:lnTo>
                    <a:pt x="650011" y="1195260"/>
                  </a:lnTo>
                  <a:lnTo>
                    <a:pt x="666115" y="1236814"/>
                  </a:lnTo>
                  <a:lnTo>
                    <a:pt x="692175" y="1272971"/>
                  </a:lnTo>
                  <a:lnTo>
                    <a:pt x="727087" y="1301648"/>
                  </a:lnTo>
                  <a:lnTo>
                    <a:pt x="769734" y="1320787"/>
                  </a:lnTo>
                  <a:lnTo>
                    <a:pt x="815924" y="1327988"/>
                  </a:lnTo>
                  <a:lnTo>
                    <a:pt x="860818" y="1322971"/>
                  </a:lnTo>
                  <a:lnTo>
                    <a:pt x="902385" y="1306880"/>
                  </a:lnTo>
                  <a:lnTo>
                    <a:pt x="938530" y="1280807"/>
                  </a:lnTo>
                  <a:lnTo>
                    <a:pt x="967206" y="1245895"/>
                  </a:lnTo>
                  <a:lnTo>
                    <a:pt x="986345" y="1203248"/>
                  </a:lnTo>
                  <a:lnTo>
                    <a:pt x="997699" y="1143076"/>
                  </a:lnTo>
                  <a:close/>
                </a:path>
                <a:path w="1419859" h="1328420">
                  <a:moveTo>
                    <a:pt x="1419301" y="397484"/>
                  </a:moveTo>
                  <a:lnTo>
                    <a:pt x="1415097" y="358089"/>
                  </a:lnTo>
                  <a:lnTo>
                    <a:pt x="1405178" y="319862"/>
                  </a:lnTo>
                  <a:lnTo>
                    <a:pt x="1389100" y="283083"/>
                  </a:lnTo>
                  <a:lnTo>
                    <a:pt x="1366393" y="248069"/>
                  </a:lnTo>
                  <a:lnTo>
                    <a:pt x="1336598" y="215125"/>
                  </a:lnTo>
                  <a:lnTo>
                    <a:pt x="1299248" y="184531"/>
                  </a:lnTo>
                  <a:lnTo>
                    <a:pt x="1253896" y="156603"/>
                  </a:lnTo>
                  <a:lnTo>
                    <a:pt x="1200073" y="131648"/>
                  </a:lnTo>
                  <a:lnTo>
                    <a:pt x="1137335" y="109943"/>
                  </a:lnTo>
                  <a:lnTo>
                    <a:pt x="1071689" y="93637"/>
                  </a:lnTo>
                  <a:lnTo>
                    <a:pt x="1012050" y="85128"/>
                  </a:lnTo>
                  <a:lnTo>
                    <a:pt x="958100" y="83896"/>
                  </a:lnTo>
                  <a:lnTo>
                    <a:pt x="909523" y="89395"/>
                  </a:lnTo>
                  <a:lnTo>
                    <a:pt x="866013" y="101104"/>
                  </a:lnTo>
                  <a:lnTo>
                    <a:pt x="827278" y="118478"/>
                  </a:lnTo>
                  <a:lnTo>
                    <a:pt x="792975" y="140982"/>
                  </a:lnTo>
                  <a:lnTo>
                    <a:pt x="763549" y="171323"/>
                  </a:lnTo>
                  <a:lnTo>
                    <a:pt x="745134" y="206527"/>
                  </a:lnTo>
                  <a:lnTo>
                    <a:pt x="737298" y="244373"/>
                  </a:lnTo>
                  <a:lnTo>
                    <a:pt x="739584" y="282638"/>
                  </a:lnTo>
                  <a:lnTo>
                    <a:pt x="751573" y="319087"/>
                  </a:lnTo>
                  <a:lnTo>
                    <a:pt x="772833" y="351485"/>
                  </a:lnTo>
                  <a:lnTo>
                    <a:pt x="802906" y="377609"/>
                  </a:lnTo>
                  <a:lnTo>
                    <a:pt x="841387" y="395211"/>
                  </a:lnTo>
                  <a:lnTo>
                    <a:pt x="894867" y="403263"/>
                  </a:lnTo>
                  <a:lnTo>
                    <a:pt x="938199" y="394284"/>
                  </a:lnTo>
                  <a:lnTo>
                    <a:pt x="976884" y="372275"/>
                  </a:lnTo>
                  <a:lnTo>
                    <a:pt x="1008037" y="338747"/>
                  </a:lnTo>
                  <a:lnTo>
                    <a:pt x="1016469" y="328561"/>
                  </a:lnTo>
                  <a:lnTo>
                    <a:pt x="1025525" y="322084"/>
                  </a:lnTo>
                  <a:lnTo>
                    <a:pt x="1035392" y="319481"/>
                  </a:lnTo>
                  <a:lnTo>
                    <a:pt x="1046251" y="320827"/>
                  </a:lnTo>
                  <a:lnTo>
                    <a:pt x="1062113" y="329044"/>
                  </a:lnTo>
                  <a:lnTo>
                    <a:pt x="1070317" y="343204"/>
                  </a:lnTo>
                  <a:lnTo>
                    <a:pt x="1070876" y="365074"/>
                  </a:lnTo>
                  <a:lnTo>
                    <a:pt x="1063802" y="396455"/>
                  </a:lnTo>
                  <a:lnTo>
                    <a:pt x="1048740" y="436626"/>
                  </a:lnTo>
                  <a:lnTo>
                    <a:pt x="1028103" y="470331"/>
                  </a:lnTo>
                  <a:lnTo>
                    <a:pt x="999032" y="501167"/>
                  </a:lnTo>
                  <a:lnTo>
                    <a:pt x="958672" y="532765"/>
                  </a:lnTo>
                  <a:lnTo>
                    <a:pt x="912609" y="565492"/>
                  </a:lnTo>
                  <a:lnTo>
                    <a:pt x="872388" y="597408"/>
                  </a:lnTo>
                  <a:lnTo>
                    <a:pt x="837603" y="629843"/>
                  </a:lnTo>
                  <a:lnTo>
                    <a:pt x="807859" y="664121"/>
                  </a:lnTo>
                  <a:lnTo>
                    <a:pt x="782789" y="701535"/>
                  </a:lnTo>
                  <a:lnTo>
                    <a:pt x="761974" y="743407"/>
                  </a:lnTo>
                  <a:lnTo>
                    <a:pt x="745045" y="791057"/>
                  </a:lnTo>
                  <a:lnTo>
                    <a:pt x="735139" y="833081"/>
                  </a:lnTo>
                  <a:lnTo>
                    <a:pt x="738708" y="844423"/>
                  </a:lnTo>
                  <a:lnTo>
                    <a:pt x="746277" y="853592"/>
                  </a:lnTo>
                  <a:lnTo>
                    <a:pt x="757161" y="859358"/>
                  </a:lnTo>
                  <a:lnTo>
                    <a:pt x="1031824" y="940816"/>
                  </a:lnTo>
                  <a:lnTo>
                    <a:pt x="1044079" y="941908"/>
                  </a:lnTo>
                  <a:lnTo>
                    <a:pt x="1055420" y="938339"/>
                  </a:lnTo>
                  <a:lnTo>
                    <a:pt x="1064602" y="930770"/>
                  </a:lnTo>
                  <a:lnTo>
                    <a:pt x="1070368" y="919886"/>
                  </a:lnTo>
                  <a:lnTo>
                    <a:pt x="1085075" y="882053"/>
                  </a:lnTo>
                  <a:lnTo>
                    <a:pt x="1108608" y="846289"/>
                  </a:lnTo>
                  <a:lnTo>
                    <a:pt x="1146327" y="807250"/>
                  </a:lnTo>
                  <a:lnTo>
                    <a:pt x="1203566" y="759548"/>
                  </a:lnTo>
                  <a:lnTo>
                    <a:pt x="1251242" y="724192"/>
                  </a:lnTo>
                  <a:lnTo>
                    <a:pt x="1292212" y="691870"/>
                  </a:lnTo>
                  <a:lnTo>
                    <a:pt x="1327137" y="658914"/>
                  </a:lnTo>
                  <a:lnTo>
                    <a:pt x="1356664" y="621665"/>
                  </a:lnTo>
                  <a:lnTo>
                    <a:pt x="1381480" y="576465"/>
                  </a:lnTo>
                  <a:lnTo>
                    <a:pt x="1402219" y="519645"/>
                  </a:lnTo>
                  <a:lnTo>
                    <a:pt x="1412405" y="478561"/>
                  </a:lnTo>
                  <a:lnTo>
                    <a:pt x="1418247" y="437743"/>
                  </a:lnTo>
                  <a:lnTo>
                    <a:pt x="1419301" y="397484"/>
                  </a:lnTo>
                  <a:close/>
                </a:path>
              </a:pathLst>
            </a:custGeom>
            <a:solidFill>
              <a:srgbClr val="FBD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85135" y="4501066"/>
              <a:ext cx="222625" cy="22869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5622392" y="3940384"/>
              <a:ext cx="469900" cy="547370"/>
            </a:xfrm>
            <a:custGeom>
              <a:avLst/>
              <a:gdLst/>
              <a:ahLst/>
              <a:cxnLst/>
              <a:rect l="l" t="t" r="r" b="b"/>
              <a:pathLst>
                <a:path w="469900" h="547370">
                  <a:moveTo>
                    <a:pt x="231036" y="547313"/>
                  </a:moveTo>
                  <a:lnTo>
                    <a:pt x="208315" y="514840"/>
                  </a:lnTo>
                  <a:lnTo>
                    <a:pt x="197144" y="461643"/>
                  </a:lnTo>
                  <a:lnTo>
                    <a:pt x="197878" y="411652"/>
                  </a:lnTo>
                  <a:lnTo>
                    <a:pt x="209126" y="360421"/>
                  </a:lnTo>
                  <a:lnTo>
                    <a:pt x="229500" y="303501"/>
                  </a:lnTo>
                  <a:lnTo>
                    <a:pt x="239579" y="272617"/>
                  </a:lnTo>
                  <a:lnTo>
                    <a:pt x="243983" y="246120"/>
                  </a:lnTo>
                  <a:lnTo>
                    <a:pt x="242942" y="221100"/>
                  </a:lnTo>
                  <a:lnTo>
                    <a:pt x="236687" y="194645"/>
                  </a:lnTo>
                  <a:lnTo>
                    <a:pt x="229321" y="175631"/>
                  </a:lnTo>
                  <a:lnTo>
                    <a:pt x="221297" y="164321"/>
                  </a:lnTo>
                  <a:lnTo>
                    <a:pt x="211982" y="159776"/>
                  </a:lnTo>
                  <a:lnTo>
                    <a:pt x="200742" y="161060"/>
                  </a:lnTo>
                  <a:lnTo>
                    <a:pt x="194545" y="164181"/>
                  </a:lnTo>
                  <a:lnTo>
                    <a:pt x="190278" y="169042"/>
                  </a:lnTo>
                  <a:lnTo>
                    <a:pt x="187796" y="175642"/>
                  </a:lnTo>
                  <a:lnTo>
                    <a:pt x="186958" y="183983"/>
                  </a:lnTo>
                  <a:lnTo>
                    <a:pt x="182410" y="212629"/>
                  </a:lnTo>
                  <a:lnTo>
                    <a:pt x="150197" y="257897"/>
                  </a:lnTo>
                  <a:lnTo>
                    <a:pt x="77486" y="275816"/>
                  </a:lnTo>
                  <a:lnTo>
                    <a:pt x="40932" y="261609"/>
                  </a:lnTo>
                  <a:lnTo>
                    <a:pt x="13713" y="234098"/>
                  </a:lnTo>
                  <a:lnTo>
                    <a:pt x="0" y="197462"/>
                  </a:lnTo>
                  <a:lnTo>
                    <a:pt x="3959" y="155879"/>
                  </a:lnTo>
                  <a:lnTo>
                    <a:pt x="42936" y="91758"/>
                  </a:lnTo>
                  <a:lnTo>
                    <a:pt x="76017" y="63699"/>
                  </a:lnTo>
                  <a:lnTo>
                    <a:pt x="119448" y="38930"/>
                  </a:lnTo>
                  <a:lnTo>
                    <a:pt x="174193" y="17921"/>
                  </a:lnTo>
                  <a:lnTo>
                    <a:pt x="233868" y="3665"/>
                  </a:lnTo>
                  <a:lnTo>
                    <a:pt x="285722" y="0"/>
                  </a:lnTo>
                  <a:lnTo>
                    <a:pt x="330214" y="5845"/>
                  </a:lnTo>
                  <a:lnTo>
                    <a:pt x="367801" y="20123"/>
                  </a:lnTo>
                  <a:lnTo>
                    <a:pt x="424087" y="69655"/>
                  </a:lnTo>
                  <a:lnTo>
                    <a:pt x="443701" y="102751"/>
                  </a:lnTo>
                  <a:lnTo>
                    <a:pt x="458238" y="139960"/>
                  </a:lnTo>
                  <a:lnTo>
                    <a:pt x="469568" y="193907"/>
                  </a:lnTo>
                  <a:lnTo>
                    <a:pt x="467919" y="239757"/>
                  </a:lnTo>
                  <a:lnTo>
                    <a:pt x="456479" y="284802"/>
                  </a:lnTo>
                  <a:lnTo>
                    <a:pt x="438437" y="336335"/>
                  </a:lnTo>
                  <a:lnTo>
                    <a:pt x="425165" y="381651"/>
                  </a:lnTo>
                  <a:lnTo>
                    <a:pt x="419107" y="415513"/>
                  </a:lnTo>
                  <a:lnTo>
                    <a:pt x="419349" y="442636"/>
                  </a:lnTo>
                  <a:lnTo>
                    <a:pt x="424975" y="467739"/>
                  </a:lnTo>
                  <a:lnTo>
                    <a:pt x="425782" y="475503"/>
                  </a:lnTo>
                  <a:lnTo>
                    <a:pt x="423623" y="482724"/>
                  </a:lnTo>
                  <a:lnTo>
                    <a:pt x="418914" y="488610"/>
                  </a:lnTo>
                  <a:lnTo>
                    <a:pt x="412070" y="492367"/>
                  </a:lnTo>
                  <a:lnTo>
                    <a:pt x="238800" y="546505"/>
                  </a:lnTo>
                  <a:lnTo>
                    <a:pt x="231036" y="547313"/>
                  </a:lnTo>
                  <a:close/>
                </a:path>
              </a:pathLst>
            </a:custGeom>
            <a:solidFill>
              <a:srgbClr val="FBD5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0001" y="477210"/>
              <a:ext cx="3004819" cy="70020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002105" y="486695"/>
              <a:ext cx="2056130" cy="587375"/>
            </a:xfrm>
            <a:custGeom>
              <a:avLst/>
              <a:gdLst/>
              <a:ahLst/>
              <a:cxnLst/>
              <a:rect l="l" t="t" r="r" b="b"/>
              <a:pathLst>
                <a:path w="2056129" h="587375">
                  <a:moveTo>
                    <a:pt x="135250" y="409264"/>
                  </a:moveTo>
                  <a:lnTo>
                    <a:pt x="131886" y="447836"/>
                  </a:lnTo>
                  <a:lnTo>
                    <a:pt x="131297" y="457498"/>
                  </a:lnTo>
                  <a:lnTo>
                    <a:pt x="130707" y="467110"/>
                  </a:lnTo>
                  <a:lnTo>
                    <a:pt x="130116" y="476672"/>
                  </a:lnTo>
                  <a:lnTo>
                    <a:pt x="129524" y="486183"/>
                  </a:lnTo>
                  <a:lnTo>
                    <a:pt x="129086" y="490627"/>
                  </a:lnTo>
                  <a:lnTo>
                    <a:pt x="128930" y="495602"/>
                  </a:lnTo>
                  <a:lnTo>
                    <a:pt x="129054" y="501109"/>
                  </a:lnTo>
                  <a:lnTo>
                    <a:pt x="129177" y="506615"/>
                  </a:lnTo>
                  <a:lnTo>
                    <a:pt x="128972" y="512397"/>
                  </a:lnTo>
                  <a:lnTo>
                    <a:pt x="128436" y="518456"/>
                  </a:lnTo>
                  <a:lnTo>
                    <a:pt x="128035" y="524512"/>
                  </a:lnTo>
                  <a:lnTo>
                    <a:pt x="127622" y="530030"/>
                  </a:lnTo>
                  <a:lnTo>
                    <a:pt x="127196" y="535011"/>
                  </a:lnTo>
                  <a:lnTo>
                    <a:pt x="126771" y="539992"/>
                  </a:lnTo>
                  <a:lnTo>
                    <a:pt x="126071" y="544711"/>
                  </a:lnTo>
                  <a:lnTo>
                    <a:pt x="125096" y="549167"/>
                  </a:lnTo>
                  <a:lnTo>
                    <a:pt x="124158" y="555234"/>
                  </a:lnTo>
                  <a:lnTo>
                    <a:pt x="120825" y="559408"/>
                  </a:lnTo>
                  <a:lnTo>
                    <a:pt x="83420" y="569051"/>
                  </a:lnTo>
                  <a:lnTo>
                    <a:pt x="73549" y="569273"/>
                  </a:lnTo>
                  <a:lnTo>
                    <a:pt x="70326" y="569345"/>
                  </a:lnTo>
                  <a:lnTo>
                    <a:pt x="25343" y="565470"/>
                  </a:lnTo>
                  <a:lnTo>
                    <a:pt x="0" y="527469"/>
                  </a:lnTo>
                  <a:lnTo>
                    <a:pt x="82" y="510965"/>
                  </a:lnTo>
                  <a:lnTo>
                    <a:pt x="2146" y="459977"/>
                  </a:lnTo>
                  <a:lnTo>
                    <a:pt x="6223" y="407734"/>
                  </a:lnTo>
                  <a:lnTo>
                    <a:pt x="11736" y="355459"/>
                  </a:lnTo>
                  <a:lnTo>
                    <a:pt x="18010" y="304577"/>
                  </a:lnTo>
                  <a:lnTo>
                    <a:pt x="26030" y="246753"/>
                  </a:lnTo>
                  <a:lnTo>
                    <a:pt x="36728" y="193706"/>
                  </a:lnTo>
                  <a:lnTo>
                    <a:pt x="52354" y="139112"/>
                  </a:lnTo>
                  <a:lnTo>
                    <a:pt x="75623" y="89410"/>
                  </a:lnTo>
                  <a:lnTo>
                    <a:pt x="101028" y="55910"/>
                  </a:lnTo>
                  <a:lnTo>
                    <a:pt x="108074" y="52527"/>
                  </a:lnTo>
                  <a:lnTo>
                    <a:pt x="115250" y="49006"/>
                  </a:lnTo>
                  <a:lnTo>
                    <a:pt x="122917" y="46348"/>
                  </a:lnTo>
                  <a:lnTo>
                    <a:pt x="131073" y="44552"/>
                  </a:lnTo>
                  <a:lnTo>
                    <a:pt x="139228" y="42756"/>
                  </a:lnTo>
                  <a:lnTo>
                    <a:pt x="179751" y="40231"/>
                  </a:lnTo>
                  <a:lnTo>
                    <a:pt x="192778" y="39938"/>
                  </a:lnTo>
                  <a:lnTo>
                    <a:pt x="200701" y="39760"/>
                  </a:lnTo>
                  <a:lnTo>
                    <a:pt x="208759" y="39579"/>
                  </a:lnTo>
                  <a:lnTo>
                    <a:pt x="217159" y="39658"/>
                  </a:lnTo>
                  <a:lnTo>
                    <a:pt x="225900" y="39999"/>
                  </a:lnTo>
                  <a:lnTo>
                    <a:pt x="233175" y="40264"/>
                  </a:lnTo>
                  <a:lnTo>
                    <a:pt x="275624" y="46337"/>
                  </a:lnTo>
                  <a:lnTo>
                    <a:pt x="282803" y="48863"/>
                  </a:lnTo>
                  <a:lnTo>
                    <a:pt x="317588" y="75021"/>
                  </a:lnTo>
                  <a:lnTo>
                    <a:pt x="345196" y="108411"/>
                  </a:lnTo>
                  <a:lnTo>
                    <a:pt x="368991" y="147026"/>
                  </a:lnTo>
                  <a:lnTo>
                    <a:pt x="389740" y="189087"/>
                  </a:lnTo>
                  <a:lnTo>
                    <a:pt x="407815" y="233222"/>
                  </a:lnTo>
                  <a:lnTo>
                    <a:pt x="423291" y="278324"/>
                  </a:lnTo>
                  <a:lnTo>
                    <a:pt x="436254" y="323683"/>
                  </a:lnTo>
                  <a:lnTo>
                    <a:pt x="446919" y="367683"/>
                  </a:lnTo>
                  <a:lnTo>
                    <a:pt x="455501" y="408707"/>
                  </a:lnTo>
                  <a:lnTo>
                    <a:pt x="457295" y="416792"/>
                  </a:lnTo>
                  <a:lnTo>
                    <a:pt x="459101" y="425405"/>
                  </a:lnTo>
                  <a:lnTo>
                    <a:pt x="460920" y="434548"/>
                  </a:lnTo>
                  <a:lnTo>
                    <a:pt x="462750" y="444219"/>
                  </a:lnTo>
                  <a:lnTo>
                    <a:pt x="464647" y="454052"/>
                  </a:lnTo>
                  <a:lnTo>
                    <a:pt x="466468" y="463887"/>
                  </a:lnTo>
                  <a:lnTo>
                    <a:pt x="468213" y="473723"/>
                  </a:lnTo>
                  <a:lnTo>
                    <a:pt x="469883" y="483562"/>
                  </a:lnTo>
                  <a:lnTo>
                    <a:pt x="471553" y="493388"/>
                  </a:lnTo>
                  <a:lnTo>
                    <a:pt x="476899" y="532204"/>
                  </a:lnTo>
                  <a:lnTo>
                    <a:pt x="478773" y="565124"/>
                  </a:lnTo>
                  <a:lnTo>
                    <a:pt x="475600" y="570369"/>
                  </a:lnTo>
                  <a:lnTo>
                    <a:pt x="469103" y="574277"/>
                  </a:lnTo>
                  <a:lnTo>
                    <a:pt x="464747" y="577734"/>
                  </a:lnTo>
                  <a:lnTo>
                    <a:pt x="431664" y="585399"/>
                  </a:lnTo>
                  <a:lnTo>
                    <a:pt x="425373" y="586481"/>
                  </a:lnTo>
                  <a:lnTo>
                    <a:pt x="420347" y="587064"/>
                  </a:lnTo>
                  <a:lnTo>
                    <a:pt x="416587" y="587149"/>
                  </a:lnTo>
                  <a:lnTo>
                    <a:pt x="412692" y="587237"/>
                  </a:lnTo>
                  <a:lnTo>
                    <a:pt x="407449" y="587086"/>
                  </a:lnTo>
                  <a:lnTo>
                    <a:pt x="400856" y="586697"/>
                  </a:lnTo>
                  <a:lnTo>
                    <a:pt x="394263" y="586308"/>
                  </a:lnTo>
                  <a:lnTo>
                    <a:pt x="387657" y="585314"/>
                  </a:lnTo>
                  <a:lnTo>
                    <a:pt x="381037" y="583716"/>
                  </a:lnTo>
                  <a:lnTo>
                    <a:pt x="374420" y="582253"/>
                  </a:lnTo>
                  <a:lnTo>
                    <a:pt x="368458" y="580036"/>
                  </a:lnTo>
                  <a:lnTo>
                    <a:pt x="363151" y="577065"/>
                  </a:lnTo>
                  <a:lnTo>
                    <a:pt x="357847" y="574228"/>
                  </a:lnTo>
                  <a:lnTo>
                    <a:pt x="347653" y="533249"/>
                  </a:lnTo>
                  <a:lnTo>
                    <a:pt x="344792" y="513587"/>
                  </a:lnTo>
                  <a:lnTo>
                    <a:pt x="342329" y="500440"/>
                  </a:lnTo>
                  <a:lnTo>
                    <a:pt x="339766" y="487297"/>
                  </a:lnTo>
                  <a:lnTo>
                    <a:pt x="337102" y="474155"/>
                  </a:lnTo>
                  <a:lnTo>
                    <a:pt x="334337" y="461016"/>
                  </a:lnTo>
                  <a:lnTo>
                    <a:pt x="331610" y="447875"/>
                  </a:lnTo>
                  <a:lnTo>
                    <a:pt x="323278" y="408458"/>
                  </a:lnTo>
                  <a:lnTo>
                    <a:pt x="276261" y="408206"/>
                  </a:lnTo>
                  <a:lnTo>
                    <a:pt x="252720" y="408308"/>
                  </a:lnTo>
                  <a:lnTo>
                    <a:pt x="229156" y="408561"/>
                  </a:lnTo>
                  <a:lnTo>
                    <a:pt x="205681" y="408775"/>
                  </a:lnTo>
                  <a:lnTo>
                    <a:pt x="182204" y="408963"/>
                  </a:lnTo>
                  <a:lnTo>
                    <a:pt x="158727" y="409126"/>
                  </a:lnTo>
                  <a:lnTo>
                    <a:pt x="135250" y="409264"/>
                  </a:lnTo>
                  <a:close/>
                </a:path>
                <a:path w="2056129" h="587375">
                  <a:moveTo>
                    <a:pt x="141621" y="334144"/>
                  </a:moveTo>
                  <a:lnTo>
                    <a:pt x="162589" y="334428"/>
                  </a:lnTo>
                  <a:lnTo>
                    <a:pt x="183353" y="334615"/>
                  </a:lnTo>
                  <a:lnTo>
                    <a:pt x="203913" y="334707"/>
                  </a:lnTo>
                  <a:lnTo>
                    <a:pt x="224269" y="334702"/>
                  </a:lnTo>
                  <a:lnTo>
                    <a:pt x="244621" y="334496"/>
                  </a:lnTo>
                  <a:lnTo>
                    <a:pt x="265168" y="333983"/>
                  </a:lnTo>
                  <a:lnTo>
                    <a:pt x="285909" y="333164"/>
                  </a:lnTo>
                  <a:lnTo>
                    <a:pt x="306845" y="332038"/>
                  </a:lnTo>
                  <a:lnTo>
                    <a:pt x="303917" y="320590"/>
                  </a:lnTo>
                  <a:lnTo>
                    <a:pt x="293231" y="282359"/>
                  </a:lnTo>
                  <a:lnTo>
                    <a:pt x="279754" y="241017"/>
                  </a:lnTo>
                  <a:lnTo>
                    <a:pt x="263512" y="199939"/>
                  </a:lnTo>
                  <a:lnTo>
                    <a:pt x="244511" y="162261"/>
                  </a:lnTo>
                  <a:lnTo>
                    <a:pt x="221287" y="130532"/>
                  </a:lnTo>
                  <a:lnTo>
                    <a:pt x="219642" y="129091"/>
                  </a:lnTo>
                  <a:lnTo>
                    <a:pt x="217988" y="127247"/>
                  </a:lnTo>
                  <a:lnTo>
                    <a:pt x="216331" y="125269"/>
                  </a:lnTo>
                  <a:lnTo>
                    <a:pt x="214611" y="123493"/>
                  </a:lnTo>
                  <a:lnTo>
                    <a:pt x="212829" y="121921"/>
                  </a:lnTo>
                  <a:lnTo>
                    <a:pt x="208997" y="118782"/>
                  </a:lnTo>
                  <a:lnTo>
                    <a:pt x="205670" y="117245"/>
                  </a:lnTo>
                  <a:lnTo>
                    <a:pt x="202850" y="117308"/>
                  </a:lnTo>
                  <a:lnTo>
                    <a:pt x="199626" y="117381"/>
                  </a:lnTo>
                  <a:lnTo>
                    <a:pt x="196916" y="119323"/>
                  </a:lnTo>
                  <a:lnTo>
                    <a:pt x="194717" y="123135"/>
                  </a:lnTo>
                  <a:lnTo>
                    <a:pt x="192632" y="126004"/>
                  </a:lnTo>
                  <a:lnTo>
                    <a:pt x="165532" y="183098"/>
                  </a:lnTo>
                  <a:lnTo>
                    <a:pt x="153438" y="232296"/>
                  </a:lnTo>
                  <a:lnTo>
                    <a:pt x="146518" y="283041"/>
                  </a:lnTo>
                  <a:lnTo>
                    <a:pt x="143816" y="308548"/>
                  </a:lnTo>
                  <a:lnTo>
                    <a:pt x="141621" y="334144"/>
                  </a:lnTo>
                  <a:close/>
                </a:path>
                <a:path w="2056129" h="587375">
                  <a:moveTo>
                    <a:pt x="803779" y="559489"/>
                  </a:moveTo>
                  <a:lnTo>
                    <a:pt x="794512" y="559697"/>
                  </a:lnTo>
                  <a:lnTo>
                    <a:pt x="786569" y="559003"/>
                  </a:lnTo>
                  <a:lnTo>
                    <a:pt x="779949" y="557405"/>
                  </a:lnTo>
                  <a:lnTo>
                    <a:pt x="777104" y="556394"/>
                  </a:lnTo>
                  <a:lnTo>
                    <a:pt x="773991" y="555389"/>
                  </a:lnTo>
                  <a:lnTo>
                    <a:pt x="770609" y="554390"/>
                  </a:lnTo>
                  <a:lnTo>
                    <a:pt x="767362" y="553388"/>
                  </a:lnTo>
                  <a:lnTo>
                    <a:pt x="764901" y="551496"/>
                  </a:lnTo>
                  <a:lnTo>
                    <a:pt x="763226" y="548712"/>
                  </a:lnTo>
                  <a:lnTo>
                    <a:pt x="761419" y="546065"/>
                  </a:lnTo>
                  <a:lnTo>
                    <a:pt x="744250" y="502581"/>
                  </a:lnTo>
                  <a:lnTo>
                    <a:pt x="741364" y="493576"/>
                  </a:lnTo>
                  <a:lnTo>
                    <a:pt x="738343" y="484171"/>
                  </a:lnTo>
                  <a:lnTo>
                    <a:pt x="735187" y="474366"/>
                  </a:lnTo>
                  <a:lnTo>
                    <a:pt x="731897" y="464161"/>
                  </a:lnTo>
                  <a:lnTo>
                    <a:pt x="728597" y="453578"/>
                  </a:lnTo>
                  <a:lnTo>
                    <a:pt x="725219" y="442846"/>
                  </a:lnTo>
                  <a:lnTo>
                    <a:pt x="721762" y="431965"/>
                  </a:lnTo>
                  <a:lnTo>
                    <a:pt x="718226" y="420934"/>
                  </a:lnTo>
                  <a:lnTo>
                    <a:pt x="713430" y="405976"/>
                  </a:lnTo>
                  <a:lnTo>
                    <a:pt x="708792" y="391317"/>
                  </a:lnTo>
                  <a:lnTo>
                    <a:pt x="704312" y="376956"/>
                  </a:lnTo>
                  <a:lnTo>
                    <a:pt x="699989" y="362895"/>
                  </a:lnTo>
                  <a:lnTo>
                    <a:pt x="695881" y="349357"/>
                  </a:lnTo>
                  <a:lnTo>
                    <a:pt x="692045" y="336771"/>
                  </a:lnTo>
                  <a:lnTo>
                    <a:pt x="688483" y="325136"/>
                  </a:lnTo>
                  <a:lnTo>
                    <a:pt x="685194" y="314452"/>
                  </a:lnTo>
                  <a:lnTo>
                    <a:pt x="683558" y="333019"/>
                  </a:lnTo>
                  <a:lnTo>
                    <a:pt x="681847" y="351563"/>
                  </a:lnTo>
                  <a:lnTo>
                    <a:pt x="680059" y="370082"/>
                  </a:lnTo>
                  <a:lnTo>
                    <a:pt x="678195" y="388579"/>
                  </a:lnTo>
                  <a:lnTo>
                    <a:pt x="676405" y="406985"/>
                  </a:lnTo>
                  <a:lnTo>
                    <a:pt x="674641" y="425442"/>
                  </a:lnTo>
                  <a:lnTo>
                    <a:pt x="672904" y="443948"/>
                  </a:lnTo>
                  <a:lnTo>
                    <a:pt x="671193" y="462504"/>
                  </a:lnTo>
                  <a:lnTo>
                    <a:pt x="666029" y="519659"/>
                  </a:lnTo>
                  <a:lnTo>
                    <a:pt x="664905" y="523446"/>
                  </a:lnTo>
                  <a:lnTo>
                    <a:pt x="664390" y="527422"/>
                  </a:lnTo>
                  <a:lnTo>
                    <a:pt x="664484" y="531585"/>
                  </a:lnTo>
                  <a:lnTo>
                    <a:pt x="664577" y="535748"/>
                  </a:lnTo>
                  <a:lnTo>
                    <a:pt x="664130" y="539722"/>
                  </a:lnTo>
                  <a:lnTo>
                    <a:pt x="663140" y="543507"/>
                  </a:lnTo>
                  <a:lnTo>
                    <a:pt x="661676" y="550124"/>
                  </a:lnTo>
                  <a:lnTo>
                    <a:pt x="623576" y="567710"/>
                  </a:lnTo>
                  <a:lnTo>
                    <a:pt x="599283" y="568929"/>
                  </a:lnTo>
                  <a:lnTo>
                    <a:pt x="594851" y="569028"/>
                  </a:lnTo>
                  <a:lnTo>
                    <a:pt x="589345" y="569152"/>
                  </a:lnTo>
                  <a:lnTo>
                    <a:pt x="583973" y="569273"/>
                  </a:lnTo>
                  <a:lnTo>
                    <a:pt x="578186" y="568866"/>
                  </a:lnTo>
                  <a:lnTo>
                    <a:pt x="541981" y="551272"/>
                  </a:lnTo>
                  <a:lnTo>
                    <a:pt x="541008" y="543837"/>
                  </a:lnTo>
                  <a:lnTo>
                    <a:pt x="540876" y="537995"/>
                  </a:lnTo>
                  <a:lnTo>
                    <a:pt x="541880" y="493027"/>
                  </a:lnTo>
                  <a:lnTo>
                    <a:pt x="545520" y="448805"/>
                  </a:lnTo>
                  <a:lnTo>
                    <a:pt x="546768" y="431494"/>
                  </a:lnTo>
                  <a:lnTo>
                    <a:pt x="550828" y="380159"/>
                  </a:lnTo>
                  <a:lnTo>
                    <a:pt x="555530" y="328809"/>
                  </a:lnTo>
                  <a:lnTo>
                    <a:pt x="559166" y="290029"/>
                  </a:lnTo>
                  <a:lnTo>
                    <a:pt x="561167" y="268670"/>
                  </a:lnTo>
                  <a:lnTo>
                    <a:pt x="563145" y="247413"/>
                  </a:lnTo>
                  <a:lnTo>
                    <a:pt x="565100" y="226256"/>
                  </a:lnTo>
                  <a:lnTo>
                    <a:pt x="567245" y="205146"/>
                  </a:lnTo>
                  <a:lnTo>
                    <a:pt x="569592" y="184031"/>
                  </a:lnTo>
                  <a:lnTo>
                    <a:pt x="572140" y="162912"/>
                  </a:lnTo>
                  <a:lnTo>
                    <a:pt x="574889" y="141788"/>
                  </a:lnTo>
                  <a:lnTo>
                    <a:pt x="575815" y="135183"/>
                  </a:lnTo>
                  <a:lnTo>
                    <a:pt x="576592" y="127910"/>
                  </a:lnTo>
                  <a:lnTo>
                    <a:pt x="577220" y="119968"/>
                  </a:lnTo>
                  <a:lnTo>
                    <a:pt x="577844" y="111892"/>
                  </a:lnTo>
                  <a:lnTo>
                    <a:pt x="578675" y="104013"/>
                  </a:lnTo>
                  <a:lnTo>
                    <a:pt x="579711" y="96330"/>
                  </a:lnTo>
                  <a:lnTo>
                    <a:pt x="580613" y="88651"/>
                  </a:lnTo>
                  <a:lnTo>
                    <a:pt x="581647" y="80835"/>
                  </a:lnTo>
                  <a:lnTo>
                    <a:pt x="582811" y="72881"/>
                  </a:lnTo>
                  <a:lnTo>
                    <a:pt x="583973" y="64793"/>
                  </a:lnTo>
                  <a:lnTo>
                    <a:pt x="585621" y="57433"/>
                  </a:lnTo>
                  <a:lnTo>
                    <a:pt x="587756" y="50801"/>
                  </a:lnTo>
                  <a:lnTo>
                    <a:pt x="588269" y="49714"/>
                  </a:lnTo>
                  <a:lnTo>
                    <a:pt x="588523" y="49036"/>
                  </a:lnTo>
                  <a:lnTo>
                    <a:pt x="588517" y="48768"/>
                  </a:lnTo>
                  <a:lnTo>
                    <a:pt x="588511" y="48499"/>
                  </a:lnTo>
                  <a:lnTo>
                    <a:pt x="588762" y="47755"/>
                  </a:lnTo>
                  <a:lnTo>
                    <a:pt x="589273" y="46534"/>
                  </a:lnTo>
                  <a:lnTo>
                    <a:pt x="589797" y="45985"/>
                  </a:lnTo>
                  <a:lnTo>
                    <a:pt x="590054" y="45441"/>
                  </a:lnTo>
                  <a:lnTo>
                    <a:pt x="590042" y="44904"/>
                  </a:lnTo>
                  <a:lnTo>
                    <a:pt x="590030" y="44367"/>
                  </a:lnTo>
                  <a:lnTo>
                    <a:pt x="590549" y="43549"/>
                  </a:lnTo>
                  <a:lnTo>
                    <a:pt x="591599" y="42450"/>
                  </a:lnTo>
                  <a:lnTo>
                    <a:pt x="593159" y="40131"/>
                  </a:lnTo>
                  <a:lnTo>
                    <a:pt x="596143" y="38384"/>
                  </a:lnTo>
                  <a:lnTo>
                    <a:pt x="635060" y="33209"/>
                  </a:lnTo>
                  <a:lnTo>
                    <a:pt x="644461" y="32997"/>
                  </a:lnTo>
                  <a:lnTo>
                    <a:pt x="648423" y="32908"/>
                  </a:lnTo>
                  <a:lnTo>
                    <a:pt x="651646" y="32835"/>
                  </a:lnTo>
                  <a:lnTo>
                    <a:pt x="654467" y="32772"/>
                  </a:lnTo>
                  <a:lnTo>
                    <a:pt x="658160" y="32689"/>
                  </a:lnTo>
                  <a:lnTo>
                    <a:pt x="662726" y="32586"/>
                  </a:lnTo>
                  <a:lnTo>
                    <a:pt x="667427" y="32480"/>
                  </a:lnTo>
                  <a:lnTo>
                    <a:pt x="672542" y="32903"/>
                  </a:lnTo>
                  <a:lnTo>
                    <a:pt x="678072" y="33853"/>
                  </a:lnTo>
                  <a:lnTo>
                    <a:pt x="682504" y="33753"/>
                  </a:lnTo>
                  <a:lnTo>
                    <a:pt x="699173" y="40029"/>
                  </a:lnTo>
                  <a:lnTo>
                    <a:pt x="701211" y="41058"/>
                  </a:lnTo>
                  <a:lnTo>
                    <a:pt x="715991" y="76870"/>
                  </a:lnTo>
                  <a:lnTo>
                    <a:pt x="718654" y="84738"/>
                  </a:lnTo>
                  <a:lnTo>
                    <a:pt x="721513" y="92333"/>
                  </a:lnTo>
                  <a:lnTo>
                    <a:pt x="756890" y="195536"/>
                  </a:lnTo>
                  <a:lnTo>
                    <a:pt x="765681" y="220129"/>
                  </a:lnTo>
                  <a:lnTo>
                    <a:pt x="783114" y="269318"/>
                  </a:lnTo>
                  <a:lnTo>
                    <a:pt x="800280" y="318425"/>
                  </a:lnTo>
                  <a:lnTo>
                    <a:pt x="816804" y="367534"/>
                  </a:lnTo>
                  <a:lnTo>
                    <a:pt x="824802" y="392132"/>
                  </a:lnTo>
                  <a:lnTo>
                    <a:pt x="832093" y="366812"/>
                  </a:lnTo>
                  <a:lnTo>
                    <a:pt x="846679" y="316398"/>
                  </a:lnTo>
                  <a:lnTo>
                    <a:pt x="861319" y="266122"/>
                  </a:lnTo>
                  <a:lnTo>
                    <a:pt x="876306" y="215599"/>
                  </a:lnTo>
                  <a:lnTo>
                    <a:pt x="883949" y="190258"/>
                  </a:lnTo>
                  <a:lnTo>
                    <a:pt x="887784" y="177071"/>
                  </a:lnTo>
                  <a:lnTo>
                    <a:pt x="899316" y="138719"/>
                  </a:lnTo>
                  <a:lnTo>
                    <a:pt x="911302" y="100356"/>
                  </a:lnTo>
                  <a:lnTo>
                    <a:pt x="918902" y="77611"/>
                  </a:lnTo>
                  <a:lnTo>
                    <a:pt x="920163" y="73955"/>
                  </a:lnTo>
                  <a:lnTo>
                    <a:pt x="921356" y="70233"/>
                  </a:lnTo>
                  <a:lnTo>
                    <a:pt x="922480" y="66445"/>
                  </a:lnTo>
                  <a:lnTo>
                    <a:pt x="924967" y="57521"/>
                  </a:lnTo>
                  <a:lnTo>
                    <a:pt x="927820" y="49999"/>
                  </a:lnTo>
                  <a:lnTo>
                    <a:pt x="931042" y="43880"/>
                  </a:lnTo>
                  <a:lnTo>
                    <a:pt x="933616" y="38851"/>
                  </a:lnTo>
                  <a:lnTo>
                    <a:pt x="938438" y="35182"/>
                  </a:lnTo>
                  <a:lnTo>
                    <a:pt x="945508" y="32873"/>
                  </a:lnTo>
                  <a:lnTo>
                    <a:pt x="952708" y="30426"/>
                  </a:lnTo>
                  <a:lnTo>
                    <a:pt x="959593" y="28861"/>
                  </a:lnTo>
                  <a:lnTo>
                    <a:pt x="966161" y="28175"/>
                  </a:lnTo>
                  <a:lnTo>
                    <a:pt x="973267" y="27478"/>
                  </a:lnTo>
                  <a:lnTo>
                    <a:pt x="979979" y="27193"/>
                  </a:lnTo>
                  <a:lnTo>
                    <a:pt x="986297" y="27319"/>
                  </a:lnTo>
                  <a:lnTo>
                    <a:pt x="992616" y="27446"/>
                  </a:lnTo>
                  <a:lnTo>
                    <a:pt x="997984" y="27190"/>
                  </a:lnTo>
                  <a:lnTo>
                    <a:pt x="1002404" y="26553"/>
                  </a:lnTo>
                  <a:lnTo>
                    <a:pt x="1008448" y="26417"/>
                  </a:lnTo>
                  <a:lnTo>
                    <a:pt x="1013948" y="26025"/>
                  </a:lnTo>
                  <a:lnTo>
                    <a:pt x="1018905" y="25376"/>
                  </a:lnTo>
                  <a:lnTo>
                    <a:pt x="1023862" y="24727"/>
                  </a:lnTo>
                  <a:lnTo>
                    <a:pt x="1029362" y="24334"/>
                  </a:lnTo>
                  <a:lnTo>
                    <a:pt x="1035405" y="24198"/>
                  </a:lnTo>
                  <a:lnTo>
                    <a:pt x="1046082" y="23958"/>
                  </a:lnTo>
                  <a:lnTo>
                    <a:pt x="1048231" y="23910"/>
                  </a:lnTo>
                  <a:lnTo>
                    <a:pt x="1050114" y="24002"/>
                  </a:lnTo>
                  <a:lnTo>
                    <a:pt x="1051732" y="24234"/>
                  </a:lnTo>
                  <a:lnTo>
                    <a:pt x="1053483" y="24463"/>
                  </a:lnTo>
                  <a:lnTo>
                    <a:pt x="1055440" y="24822"/>
                  </a:lnTo>
                  <a:lnTo>
                    <a:pt x="1057601" y="25311"/>
                  </a:lnTo>
                  <a:lnTo>
                    <a:pt x="1066489" y="26186"/>
                  </a:lnTo>
                  <a:lnTo>
                    <a:pt x="1089069" y="62293"/>
                  </a:lnTo>
                  <a:lnTo>
                    <a:pt x="1101310" y="102453"/>
                  </a:lnTo>
                  <a:lnTo>
                    <a:pt x="1116350" y="155047"/>
                  </a:lnTo>
                  <a:lnTo>
                    <a:pt x="1127548" y="195861"/>
                  </a:lnTo>
                  <a:lnTo>
                    <a:pt x="1139210" y="239385"/>
                  </a:lnTo>
                  <a:lnTo>
                    <a:pt x="1150892" y="283816"/>
                  </a:lnTo>
                  <a:lnTo>
                    <a:pt x="1156797" y="306106"/>
                  </a:lnTo>
                  <a:lnTo>
                    <a:pt x="1168375" y="350388"/>
                  </a:lnTo>
                  <a:lnTo>
                    <a:pt x="1179519" y="393810"/>
                  </a:lnTo>
                  <a:lnTo>
                    <a:pt x="1189484" y="433594"/>
                  </a:lnTo>
                  <a:lnTo>
                    <a:pt x="1201726" y="484978"/>
                  </a:lnTo>
                  <a:lnTo>
                    <a:pt x="1209925" y="524096"/>
                  </a:lnTo>
                  <a:lnTo>
                    <a:pt x="1213126" y="550477"/>
                  </a:lnTo>
                  <a:lnTo>
                    <a:pt x="1210216" y="555514"/>
                  </a:lnTo>
                  <a:lnTo>
                    <a:pt x="1204260" y="559545"/>
                  </a:lnTo>
                  <a:lnTo>
                    <a:pt x="1199901" y="562868"/>
                  </a:lnTo>
                  <a:lnTo>
                    <a:pt x="1162191" y="570905"/>
                  </a:lnTo>
                  <a:lnTo>
                    <a:pt x="1149438" y="571461"/>
                  </a:lnTo>
                  <a:lnTo>
                    <a:pt x="1144597" y="571301"/>
                  </a:lnTo>
                  <a:lnTo>
                    <a:pt x="1138810" y="570894"/>
                  </a:lnTo>
                  <a:lnTo>
                    <a:pt x="1133023" y="570487"/>
                  </a:lnTo>
                  <a:lnTo>
                    <a:pt x="1127094" y="569747"/>
                  </a:lnTo>
                  <a:lnTo>
                    <a:pt x="1121024" y="568674"/>
                  </a:lnTo>
                  <a:lnTo>
                    <a:pt x="1114956" y="567736"/>
                  </a:lnTo>
                  <a:lnTo>
                    <a:pt x="1109269" y="565781"/>
                  </a:lnTo>
                  <a:lnTo>
                    <a:pt x="1103962" y="562810"/>
                  </a:lnTo>
                  <a:lnTo>
                    <a:pt x="1098658" y="559973"/>
                  </a:lnTo>
                  <a:lnTo>
                    <a:pt x="1084486" y="521326"/>
                  </a:lnTo>
                  <a:lnTo>
                    <a:pt x="1082676" y="513128"/>
                  </a:lnTo>
                  <a:lnTo>
                    <a:pt x="1080852" y="505385"/>
                  </a:lnTo>
                  <a:lnTo>
                    <a:pt x="1079012" y="498095"/>
                  </a:lnTo>
                  <a:lnTo>
                    <a:pt x="1077158" y="491258"/>
                  </a:lnTo>
                  <a:lnTo>
                    <a:pt x="1046522" y="374847"/>
                  </a:lnTo>
                  <a:lnTo>
                    <a:pt x="1034946" y="330666"/>
                  </a:lnTo>
                  <a:lnTo>
                    <a:pt x="1023576" y="286682"/>
                  </a:lnTo>
                  <a:lnTo>
                    <a:pt x="1017903" y="264626"/>
                  </a:lnTo>
                  <a:lnTo>
                    <a:pt x="1012153" y="242547"/>
                  </a:lnTo>
                  <a:lnTo>
                    <a:pt x="1006327" y="220445"/>
                  </a:lnTo>
                  <a:lnTo>
                    <a:pt x="1000425" y="198319"/>
                  </a:lnTo>
                  <a:lnTo>
                    <a:pt x="992379" y="227019"/>
                  </a:lnTo>
                  <a:lnTo>
                    <a:pt x="984283" y="255721"/>
                  </a:lnTo>
                  <a:lnTo>
                    <a:pt x="967939" y="313128"/>
                  </a:lnTo>
                  <a:lnTo>
                    <a:pt x="951189" y="370392"/>
                  </a:lnTo>
                  <a:lnTo>
                    <a:pt x="933838" y="427771"/>
                  </a:lnTo>
                  <a:lnTo>
                    <a:pt x="930695" y="438133"/>
                  </a:lnTo>
                  <a:lnTo>
                    <a:pt x="927452" y="448523"/>
                  </a:lnTo>
                  <a:lnTo>
                    <a:pt x="924109" y="458941"/>
                  </a:lnTo>
                  <a:lnTo>
                    <a:pt x="920666" y="469385"/>
                  </a:lnTo>
                  <a:lnTo>
                    <a:pt x="917184" y="479793"/>
                  </a:lnTo>
                  <a:lnTo>
                    <a:pt x="913729" y="490301"/>
                  </a:lnTo>
                  <a:lnTo>
                    <a:pt x="910302" y="500909"/>
                  </a:lnTo>
                  <a:lnTo>
                    <a:pt x="906903" y="511617"/>
                  </a:lnTo>
                  <a:lnTo>
                    <a:pt x="905757" y="514465"/>
                  </a:lnTo>
                  <a:lnTo>
                    <a:pt x="904676" y="517177"/>
                  </a:lnTo>
                  <a:lnTo>
                    <a:pt x="903660" y="519752"/>
                  </a:lnTo>
                  <a:lnTo>
                    <a:pt x="902639" y="522194"/>
                  </a:lnTo>
                  <a:lnTo>
                    <a:pt x="901623" y="524770"/>
                  </a:lnTo>
                  <a:lnTo>
                    <a:pt x="900609" y="527480"/>
                  </a:lnTo>
                  <a:lnTo>
                    <a:pt x="899133" y="533560"/>
                  </a:lnTo>
                  <a:lnTo>
                    <a:pt x="896773" y="539122"/>
                  </a:lnTo>
                  <a:lnTo>
                    <a:pt x="893527" y="544167"/>
                  </a:lnTo>
                  <a:lnTo>
                    <a:pt x="890806" y="548662"/>
                  </a:lnTo>
                  <a:lnTo>
                    <a:pt x="887382" y="551762"/>
                  </a:lnTo>
                  <a:lnTo>
                    <a:pt x="883255" y="553467"/>
                  </a:lnTo>
                  <a:lnTo>
                    <a:pt x="879262" y="555170"/>
                  </a:lnTo>
                  <a:lnTo>
                    <a:pt x="875057" y="556339"/>
                  </a:lnTo>
                  <a:lnTo>
                    <a:pt x="870637" y="556976"/>
                  </a:lnTo>
                  <a:lnTo>
                    <a:pt x="866232" y="558285"/>
                  </a:lnTo>
                  <a:lnTo>
                    <a:pt x="861679" y="558992"/>
                  </a:lnTo>
                  <a:lnTo>
                    <a:pt x="856979" y="559098"/>
                  </a:lnTo>
                  <a:lnTo>
                    <a:pt x="852413" y="559200"/>
                  </a:lnTo>
                  <a:lnTo>
                    <a:pt x="848720" y="559284"/>
                  </a:lnTo>
                  <a:lnTo>
                    <a:pt x="845899" y="559347"/>
                  </a:lnTo>
                  <a:lnTo>
                    <a:pt x="841602" y="559444"/>
                  </a:lnTo>
                  <a:lnTo>
                    <a:pt x="835427" y="559717"/>
                  </a:lnTo>
                  <a:lnTo>
                    <a:pt x="827375" y="560167"/>
                  </a:lnTo>
                  <a:lnTo>
                    <a:pt x="819458" y="560614"/>
                  </a:lnTo>
                  <a:lnTo>
                    <a:pt x="811592" y="560388"/>
                  </a:lnTo>
                  <a:lnTo>
                    <a:pt x="803779" y="559489"/>
                  </a:lnTo>
                  <a:close/>
                </a:path>
                <a:path w="2056129" h="587375">
                  <a:moveTo>
                    <a:pt x="1647732" y="535455"/>
                  </a:moveTo>
                  <a:lnTo>
                    <a:pt x="1643404" y="522251"/>
                  </a:lnTo>
                  <a:lnTo>
                    <a:pt x="1642099" y="517980"/>
                  </a:lnTo>
                  <a:lnTo>
                    <a:pt x="1641402" y="513898"/>
                  </a:lnTo>
                  <a:lnTo>
                    <a:pt x="1641314" y="510003"/>
                  </a:lnTo>
                  <a:lnTo>
                    <a:pt x="1641227" y="506108"/>
                  </a:lnTo>
                  <a:lnTo>
                    <a:pt x="1641153" y="502818"/>
                  </a:lnTo>
                  <a:lnTo>
                    <a:pt x="1641092" y="500132"/>
                  </a:lnTo>
                  <a:lnTo>
                    <a:pt x="1640943" y="493484"/>
                  </a:lnTo>
                  <a:lnTo>
                    <a:pt x="1640855" y="489590"/>
                  </a:lnTo>
                  <a:lnTo>
                    <a:pt x="1641129" y="486829"/>
                  </a:lnTo>
                  <a:lnTo>
                    <a:pt x="1641764" y="485202"/>
                  </a:lnTo>
                  <a:lnTo>
                    <a:pt x="1642778" y="482492"/>
                  </a:lnTo>
                  <a:lnTo>
                    <a:pt x="1644060" y="479776"/>
                  </a:lnTo>
                  <a:lnTo>
                    <a:pt x="1645612" y="477054"/>
                  </a:lnTo>
                  <a:lnTo>
                    <a:pt x="1647160" y="474197"/>
                  </a:lnTo>
                  <a:lnTo>
                    <a:pt x="1649867" y="472121"/>
                  </a:lnTo>
                  <a:lnTo>
                    <a:pt x="1653735" y="470824"/>
                  </a:lnTo>
                  <a:lnTo>
                    <a:pt x="1656396" y="469689"/>
                  </a:lnTo>
                  <a:lnTo>
                    <a:pt x="1695433" y="467568"/>
                  </a:lnTo>
                  <a:lnTo>
                    <a:pt x="1733960" y="466701"/>
                  </a:lnTo>
                  <a:lnTo>
                    <a:pt x="1759416" y="466607"/>
                  </a:lnTo>
                  <a:lnTo>
                    <a:pt x="1766558" y="466572"/>
                  </a:lnTo>
                  <a:lnTo>
                    <a:pt x="1772817" y="466507"/>
                  </a:lnTo>
                  <a:lnTo>
                    <a:pt x="1778194" y="466411"/>
                  </a:lnTo>
                  <a:lnTo>
                    <a:pt x="1776641" y="446681"/>
                  </a:lnTo>
                  <a:lnTo>
                    <a:pt x="1775289" y="426922"/>
                  </a:lnTo>
                  <a:lnTo>
                    <a:pt x="1773189" y="387314"/>
                  </a:lnTo>
                  <a:lnTo>
                    <a:pt x="1771692" y="347693"/>
                  </a:lnTo>
                  <a:lnTo>
                    <a:pt x="1770601" y="308163"/>
                  </a:lnTo>
                  <a:lnTo>
                    <a:pt x="1769627" y="250907"/>
                  </a:lnTo>
                  <a:lnTo>
                    <a:pt x="1769290" y="193964"/>
                  </a:lnTo>
                  <a:lnTo>
                    <a:pt x="1769590" y="137334"/>
                  </a:lnTo>
                  <a:lnTo>
                    <a:pt x="1770527" y="81017"/>
                  </a:lnTo>
                  <a:lnTo>
                    <a:pt x="1661567" y="84478"/>
                  </a:lnTo>
                  <a:lnTo>
                    <a:pt x="1637693" y="53573"/>
                  </a:lnTo>
                  <a:lnTo>
                    <a:pt x="1637056" y="49153"/>
                  </a:lnTo>
                  <a:lnTo>
                    <a:pt x="1636707" y="45600"/>
                  </a:lnTo>
                  <a:lnTo>
                    <a:pt x="1636647" y="42914"/>
                  </a:lnTo>
                  <a:lnTo>
                    <a:pt x="1636583" y="40094"/>
                  </a:lnTo>
                  <a:lnTo>
                    <a:pt x="1636652" y="37204"/>
                  </a:lnTo>
                  <a:lnTo>
                    <a:pt x="1636854" y="34243"/>
                  </a:lnTo>
                  <a:lnTo>
                    <a:pt x="1637054" y="31148"/>
                  </a:lnTo>
                  <a:lnTo>
                    <a:pt x="1643524" y="17163"/>
                  </a:lnTo>
                  <a:lnTo>
                    <a:pt x="1645610" y="14294"/>
                  </a:lnTo>
                  <a:lnTo>
                    <a:pt x="1686650" y="7929"/>
                  </a:lnTo>
                  <a:lnTo>
                    <a:pt x="1727643" y="5797"/>
                  </a:lnTo>
                  <a:lnTo>
                    <a:pt x="1833872" y="3003"/>
                  </a:lnTo>
                  <a:lnTo>
                    <a:pt x="1840935" y="2818"/>
                  </a:lnTo>
                  <a:lnTo>
                    <a:pt x="1848022" y="2583"/>
                  </a:lnTo>
                  <a:lnTo>
                    <a:pt x="1855133" y="2297"/>
                  </a:lnTo>
                  <a:lnTo>
                    <a:pt x="1862268" y="1960"/>
                  </a:lnTo>
                  <a:lnTo>
                    <a:pt x="1869489" y="1533"/>
                  </a:lnTo>
                  <a:lnTo>
                    <a:pt x="1876661" y="1183"/>
                  </a:lnTo>
                  <a:lnTo>
                    <a:pt x="1883785" y="909"/>
                  </a:lnTo>
                  <a:lnTo>
                    <a:pt x="1890860" y="712"/>
                  </a:lnTo>
                  <a:lnTo>
                    <a:pt x="1894620" y="628"/>
                  </a:lnTo>
                  <a:lnTo>
                    <a:pt x="1902544" y="449"/>
                  </a:lnTo>
                  <a:lnTo>
                    <a:pt x="1914631" y="177"/>
                  </a:lnTo>
                  <a:lnTo>
                    <a:pt x="1923987" y="30"/>
                  </a:lnTo>
                  <a:lnTo>
                    <a:pt x="1933724" y="0"/>
                  </a:lnTo>
                  <a:lnTo>
                    <a:pt x="1943841" y="87"/>
                  </a:lnTo>
                  <a:lnTo>
                    <a:pt x="1954339" y="291"/>
                  </a:lnTo>
                  <a:lnTo>
                    <a:pt x="1964143" y="474"/>
                  </a:lnTo>
                  <a:lnTo>
                    <a:pt x="1973797" y="660"/>
                  </a:lnTo>
                  <a:lnTo>
                    <a:pt x="1983299" y="849"/>
                  </a:lnTo>
                  <a:lnTo>
                    <a:pt x="1992650" y="1041"/>
                  </a:lnTo>
                  <a:lnTo>
                    <a:pt x="2005152" y="1298"/>
                  </a:lnTo>
                  <a:lnTo>
                    <a:pt x="2031929" y="17894"/>
                  </a:lnTo>
                  <a:lnTo>
                    <a:pt x="2033975" y="25238"/>
                  </a:lnTo>
                  <a:lnTo>
                    <a:pt x="2035054" y="31395"/>
                  </a:lnTo>
                  <a:lnTo>
                    <a:pt x="2035166" y="36364"/>
                  </a:lnTo>
                  <a:lnTo>
                    <a:pt x="2035302" y="42407"/>
                  </a:lnTo>
                  <a:lnTo>
                    <a:pt x="2034632" y="48469"/>
                  </a:lnTo>
                  <a:lnTo>
                    <a:pt x="2033157" y="54548"/>
                  </a:lnTo>
                  <a:lnTo>
                    <a:pt x="2031681" y="60628"/>
                  </a:lnTo>
                  <a:lnTo>
                    <a:pt x="1992222" y="71594"/>
                  </a:lnTo>
                  <a:lnTo>
                    <a:pt x="1946615" y="74661"/>
                  </a:lnTo>
                  <a:lnTo>
                    <a:pt x="1938181" y="74926"/>
                  </a:lnTo>
                  <a:lnTo>
                    <a:pt x="1929899" y="75239"/>
                  </a:lnTo>
                  <a:lnTo>
                    <a:pt x="1921770" y="75598"/>
                  </a:lnTo>
                  <a:lnTo>
                    <a:pt x="1911032" y="76108"/>
                  </a:lnTo>
                  <a:lnTo>
                    <a:pt x="1902641" y="76432"/>
                  </a:lnTo>
                  <a:lnTo>
                    <a:pt x="1896598" y="76568"/>
                  </a:lnTo>
                  <a:lnTo>
                    <a:pt x="1897936" y="101303"/>
                  </a:lnTo>
                  <a:lnTo>
                    <a:pt x="1899222" y="125989"/>
                  </a:lnTo>
                  <a:lnTo>
                    <a:pt x="1901640" y="175214"/>
                  </a:lnTo>
                  <a:lnTo>
                    <a:pt x="1903807" y="224494"/>
                  </a:lnTo>
                  <a:lnTo>
                    <a:pt x="1905285" y="274496"/>
                  </a:lnTo>
                  <a:lnTo>
                    <a:pt x="1906011" y="322449"/>
                  </a:lnTo>
                  <a:lnTo>
                    <a:pt x="1906110" y="346431"/>
                  </a:lnTo>
                  <a:lnTo>
                    <a:pt x="1906033" y="370417"/>
                  </a:lnTo>
                  <a:lnTo>
                    <a:pt x="1905941" y="394316"/>
                  </a:lnTo>
                  <a:lnTo>
                    <a:pt x="1905800" y="418240"/>
                  </a:lnTo>
                  <a:lnTo>
                    <a:pt x="1905608" y="442191"/>
                  </a:lnTo>
                  <a:lnTo>
                    <a:pt x="1905367" y="466169"/>
                  </a:lnTo>
                  <a:lnTo>
                    <a:pt x="1916543" y="466295"/>
                  </a:lnTo>
                  <a:lnTo>
                    <a:pt x="1927693" y="466372"/>
                  </a:lnTo>
                  <a:lnTo>
                    <a:pt x="1938816" y="466398"/>
                  </a:lnTo>
                  <a:lnTo>
                    <a:pt x="1949913" y="466375"/>
                  </a:lnTo>
                  <a:lnTo>
                    <a:pt x="1961050" y="466402"/>
                  </a:lnTo>
                  <a:lnTo>
                    <a:pt x="1972089" y="466582"/>
                  </a:lnTo>
                  <a:lnTo>
                    <a:pt x="1983031" y="466915"/>
                  </a:lnTo>
                  <a:lnTo>
                    <a:pt x="1993875" y="467401"/>
                  </a:lnTo>
                  <a:lnTo>
                    <a:pt x="2015228" y="466921"/>
                  </a:lnTo>
                  <a:lnTo>
                    <a:pt x="2019672" y="467358"/>
                  </a:lnTo>
                  <a:lnTo>
                    <a:pt x="2023640" y="467538"/>
                  </a:lnTo>
                  <a:lnTo>
                    <a:pt x="2027132" y="467459"/>
                  </a:lnTo>
                  <a:lnTo>
                    <a:pt x="2030758" y="467377"/>
                  </a:lnTo>
                  <a:lnTo>
                    <a:pt x="2034530" y="467830"/>
                  </a:lnTo>
                  <a:lnTo>
                    <a:pt x="2038449" y="468817"/>
                  </a:lnTo>
                  <a:lnTo>
                    <a:pt x="2046168" y="471465"/>
                  </a:lnTo>
                  <a:lnTo>
                    <a:pt x="2050901" y="475792"/>
                  </a:lnTo>
                  <a:lnTo>
                    <a:pt x="2052648" y="481800"/>
                  </a:lnTo>
                  <a:lnTo>
                    <a:pt x="2054518" y="487266"/>
                  </a:lnTo>
                  <a:lnTo>
                    <a:pt x="2055509" y="492485"/>
                  </a:lnTo>
                  <a:lnTo>
                    <a:pt x="2055621" y="497454"/>
                  </a:lnTo>
                  <a:lnTo>
                    <a:pt x="2055769" y="504034"/>
                  </a:lnTo>
                  <a:lnTo>
                    <a:pt x="2047886" y="529876"/>
                  </a:lnTo>
                  <a:lnTo>
                    <a:pt x="2045272" y="533159"/>
                  </a:lnTo>
                  <a:lnTo>
                    <a:pt x="2018445" y="538197"/>
                  </a:lnTo>
                  <a:lnTo>
                    <a:pt x="2010796" y="538638"/>
                  </a:lnTo>
                  <a:lnTo>
                    <a:pt x="2002533" y="538690"/>
                  </a:lnTo>
                  <a:lnTo>
                    <a:pt x="1993658" y="538352"/>
                  </a:lnTo>
                  <a:lnTo>
                    <a:pt x="1952562" y="539277"/>
                  </a:lnTo>
                  <a:lnTo>
                    <a:pt x="1939254" y="539576"/>
                  </a:lnTo>
                  <a:lnTo>
                    <a:pt x="1925920" y="539877"/>
                  </a:lnTo>
                  <a:lnTo>
                    <a:pt x="1912562" y="540177"/>
                  </a:lnTo>
                  <a:lnTo>
                    <a:pt x="1899178" y="540478"/>
                  </a:lnTo>
                  <a:lnTo>
                    <a:pt x="1885756" y="540730"/>
                  </a:lnTo>
                  <a:lnTo>
                    <a:pt x="1872281" y="540882"/>
                  </a:lnTo>
                  <a:lnTo>
                    <a:pt x="1858753" y="540935"/>
                  </a:lnTo>
                  <a:lnTo>
                    <a:pt x="1845172" y="540888"/>
                  </a:lnTo>
                  <a:lnTo>
                    <a:pt x="1829408" y="541217"/>
                  </a:lnTo>
                  <a:lnTo>
                    <a:pt x="1813543" y="541499"/>
                  </a:lnTo>
                  <a:lnTo>
                    <a:pt x="1797575" y="541732"/>
                  </a:lnTo>
                  <a:lnTo>
                    <a:pt x="1781505" y="541918"/>
                  </a:lnTo>
                  <a:lnTo>
                    <a:pt x="1765474" y="542102"/>
                  </a:lnTo>
                  <a:lnTo>
                    <a:pt x="1749418" y="542337"/>
                  </a:lnTo>
                  <a:lnTo>
                    <a:pt x="1733339" y="542624"/>
                  </a:lnTo>
                  <a:lnTo>
                    <a:pt x="1717235" y="542961"/>
                  </a:lnTo>
                  <a:lnTo>
                    <a:pt x="1687621" y="543627"/>
                  </a:lnTo>
                  <a:lnTo>
                    <a:pt x="1682115" y="543751"/>
                  </a:lnTo>
                  <a:lnTo>
                    <a:pt x="1676743" y="543872"/>
                  </a:lnTo>
                  <a:lnTo>
                    <a:pt x="1671505" y="543990"/>
                  </a:lnTo>
                  <a:lnTo>
                    <a:pt x="1666268" y="544108"/>
                  </a:lnTo>
                  <a:lnTo>
                    <a:pt x="1662233" y="543930"/>
                  </a:lnTo>
                  <a:lnTo>
                    <a:pt x="1659400" y="543456"/>
                  </a:lnTo>
                  <a:lnTo>
                    <a:pt x="1655079" y="542479"/>
                  </a:lnTo>
                  <a:lnTo>
                    <a:pt x="1651189" y="539812"/>
                  </a:lnTo>
                  <a:lnTo>
                    <a:pt x="1647732" y="535455"/>
                  </a:lnTo>
                  <a:close/>
                </a:path>
              </a:pathLst>
            </a:custGeom>
            <a:ln w="87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31285" y="1318667"/>
              <a:ext cx="4918108" cy="73862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 rot="21540000">
            <a:off x="2638228" y="439173"/>
            <a:ext cx="5479093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70"/>
              </a:lnSpc>
            </a:pPr>
            <a:r>
              <a:rPr sz="6500" spc="-40" dirty="0">
                <a:solidFill>
                  <a:srgbClr val="FFFAF5"/>
                </a:solidFill>
                <a:latin typeface="Verdana"/>
                <a:cs typeface="Verdana"/>
              </a:rPr>
              <a:t>WHERE</a:t>
            </a:r>
            <a:r>
              <a:rPr sz="6500" spc="-1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9750" baseline="1282" dirty="0">
                <a:solidFill>
                  <a:srgbClr val="FFFAF5"/>
                </a:solidFill>
                <a:latin typeface="Verdana"/>
                <a:cs typeface="Verdana"/>
              </a:rPr>
              <a:t>AM</a:t>
            </a:r>
            <a:r>
              <a:rPr sz="9750" spc="-15" baseline="1282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9750" spc="1485" baseline="1709" dirty="0">
                <a:solidFill>
                  <a:srgbClr val="FFFAF5"/>
                </a:solidFill>
                <a:latin typeface="Verdana"/>
                <a:cs typeface="Verdana"/>
              </a:rPr>
              <a:t>I</a:t>
            </a:r>
            <a:endParaRPr sz="9750" baseline="1709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 rot="21540000">
            <a:off x="2918831" y="1324109"/>
            <a:ext cx="4957443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65"/>
              </a:lnSpc>
            </a:pPr>
            <a:r>
              <a:rPr sz="6500" spc="-10" dirty="0">
                <a:solidFill>
                  <a:srgbClr val="FFFAF5"/>
                </a:solidFill>
                <a:latin typeface="Verdana"/>
                <a:cs typeface="Verdana"/>
              </a:rPr>
              <a:t>STARTIN</a:t>
            </a:r>
            <a:r>
              <a:rPr sz="9750" spc="-15" baseline="1282" dirty="0">
                <a:solidFill>
                  <a:srgbClr val="FFFAF5"/>
                </a:solidFill>
                <a:latin typeface="Verdana"/>
                <a:cs typeface="Verdana"/>
              </a:rPr>
              <a:t>G?</a:t>
            </a:r>
            <a:endParaRPr sz="9750" baseline="1282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6036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34623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4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163796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4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895171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4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626546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406820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5187094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5967367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747641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7527915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08189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088463"/>
            <a:ext cx="9138285" cy="4445"/>
          </a:xfrm>
          <a:custGeom>
            <a:avLst/>
            <a:gdLst/>
            <a:ahLst/>
            <a:cxnLst/>
            <a:rect l="l" t="t" r="r" b="b"/>
            <a:pathLst>
              <a:path w="9138285" h="4445">
                <a:moveTo>
                  <a:pt x="9137703" y="4215"/>
                </a:moveTo>
                <a:lnTo>
                  <a:pt x="0" y="4215"/>
                </a:lnTo>
                <a:lnTo>
                  <a:pt x="0" y="0"/>
                </a:lnTo>
                <a:lnTo>
                  <a:pt x="9137703" y="0"/>
                </a:lnTo>
                <a:lnTo>
                  <a:pt x="9137703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5" name="object 15"/>
            <p:cNvSpPr/>
            <p:nvPr/>
          </p:nvSpPr>
          <p:spPr>
            <a:xfrm>
              <a:off x="0" y="11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9139809" y="0"/>
                  </a:moveTo>
                  <a:lnTo>
                    <a:pt x="9135593" y="0"/>
                  </a:lnTo>
                  <a:lnTo>
                    <a:pt x="9135593" y="9868306"/>
                  </a:lnTo>
                  <a:lnTo>
                    <a:pt x="8173212" y="9868306"/>
                  </a:lnTo>
                  <a:lnTo>
                    <a:pt x="8173212" y="0"/>
                  </a:lnTo>
                  <a:lnTo>
                    <a:pt x="8168995" y="0"/>
                  </a:lnTo>
                  <a:lnTo>
                    <a:pt x="8168995" y="9868306"/>
                  </a:lnTo>
                  <a:lnTo>
                    <a:pt x="7393356" y="9868306"/>
                  </a:lnTo>
                  <a:lnTo>
                    <a:pt x="7393356" y="0"/>
                  </a:lnTo>
                  <a:lnTo>
                    <a:pt x="7389139" y="0"/>
                  </a:lnTo>
                  <a:lnTo>
                    <a:pt x="7389139" y="9868306"/>
                  </a:lnTo>
                  <a:lnTo>
                    <a:pt x="6613931" y="9868306"/>
                  </a:lnTo>
                  <a:lnTo>
                    <a:pt x="6613931" y="0"/>
                  </a:lnTo>
                  <a:lnTo>
                    <a:pt x="6609715" y="0"/>
                  </a:lnTo>
                  <a:lnTo>
                    <a:pt x="6609715" y="9868306"/>
                  </a:lnTo>
                  <a:lnTo>
                    <a:pt x="5801195" y="9868306"/>
                  </a:lnTo>
                  <a:lnTo>
                    <a:pt x="5801195" y="0"/>
                  </a:lnTo>
                  <a:lnTo>
                    <a:pt x="5796978" y="0"/>
                  </a:lnTo>
                  <a:lnTo>
                    <a:pt x="5796978" y="9868306"/>
                  </a:lnTo>
                  <a:lnTo>
                    <a:pt x="5029771" y="9868306"/>
                  </a:lnTo>
                  <a:lnTo>
                    <a:pt x="5029771" y="0"/>
                  </a:lnTo>
                  <a:lnTo>
                    <a:pt x="5025555" y="0"/>
                  </a:lnTo>
                  <a:lnTo>
                    <a:pt x="5025555" y="9868306"/>
                  </a:lnTo>
                  <a:lnTo>
                    <a:pt x="4258348" y="9868306"/>
                  </a:lnTo>
                  <a:lnTo>
                    <a:pt x="4258348" y="0"/>
                  </a:lnTo>
                  <a:lnTo>
                    <a:pt x="4254131" y="0"/>
                  </a:lnTo>
                  <a:lnTo>
                    <a:pt x="4254131" y="9868306"/>
                  </a:lnTo>
                  <a:lnTo>
                    <a:pt x="3486924" y="9868306"/>
                  </a:lnTo>
                  <a:lnTo>
                    <a:pt x="3486924" y="0"/>
                  </a:lnTo>
                  <a:lnTo>
                    <a:pt x="3482708" y="0"/>
                  </a:lnTo>
                  <a:lnTo>
                    <a:pt x="3482708" y="9868306"/>
                  </a:lnTo>
                  <a:lnTo>
                    <a:pt x="2707081" y="9868306"/>
                  </a:lnTo>
                  <a:lnTo>
                    <a:pt x="2707081" y="0"/>
                  </a:lnTo>
                  <a:lnTo>
                    <a:pt x="2702864" y="0"/>
                  </a:lnTo>
                  <a:lnTo>
                    <a:pt x="2702864" y="9868306"/>
                  </a:lnTo>
                  <a:lnTo>
                    <a:pt x="1927225" y="9868306"/>
                  </a:lnTo>
                  <a:lnTo>
                    <a:pt x="1927225" y="0"/>
                  </a:lnTo>
                  <a:lnTo>
                    <a:pt x="1923008" y="0"/>
                  </a:lnTo>
                  <a:lnTo>
                    <a:pt x="1923008" y="9868306"/>
                  </a:lnTo>
                  <a:lnTo>
                    <a:pt x="1114920" y="9868306"/>
                  </a:lnTo>
                  <a:lnTo>
                    <a:pt x="1114920" y="0"/>
                  </a:lnTo>
                  <a:lnTo>
                    <a:pt x="1110703" y="0"/>
                  </a:lnTo>
                  <a:lnTo>
                    <a:pt x="1110703" y="9868306"/>
                  </a:lnTo>
                  <a:lnTo>
                    <a:pt x="343496" y="9868306"/>
                  </a:lnTo>
                  <a:lnTo>
                    <a:pt x="343496" y="0"/>
                  </a:lnTo>
                  <a:lnTo>
                    <a:pt x="339280" y="0"/>
                  </a:lnTo>
                  <a:lnTo>
                    <a:pt x="339280" y="9868306"/>
                  </a:lnTo>
                  <a:lnTo>
                    <a:pt x="0" y="9868306"/>
                  </a:lnTo>
                  <a:lnTo>
                    <a:pt x="0" y="9872523"/>
                  </a:lnTo>
                  <a:lnTo>
                    <a:pt x="339280" y="9872523"/>
                  </a:lnTo>
                  <a:lnTo>
                    <a:pt x="339280" y="10286987"/>
                  </a:lnTo>
                  <a:lnTo>
                    <a:pt x="343496" y="10286987"/>
                  </a:lnTo>
                  <a:lnTo>
                    <a:pt x="343496" y="9872523"/>
                  </a:lnTo>
                  <a:lnTo>
                    <a:pt x="1110703" y="9872523"/>
                  </a:lnTo>
                  <a:lnTo>
                    <a:pt x="1110703" y="10286987"/>
                  </a:lnTo>
                  <a:lnTo>
                    <a:pt x="1114920" y="10286987"/>
                  </a:lnTo>
                  <a:lnTo>
                    <a:pt x="1114920" y="9872523"/>
                  </a:lnTo>
                  <a:lnTo>
                    <a:pt x="1923008" y="9872523"/>
                  </a:lnTo>
                  <a:lnTo>
                    <a:pt x="1923008" y="10286987"/>
                  </a:lnTo>
                  <a:lnTo>
                    <a:pt x="1927225" y="10286987"/>
                  </a:lnTo>
                  <a:lnTo>
                    <a:pt x="1927225" y="9872523"/>
                  </a:lnTo>
                  <a:lnTo>
                    <a:pt x="2702864" y="9872523"/>
                  </a:lnTo>
                  <a:lnTo>
                    <a:pt x="2702864" y="10286987"/>
                  </a:lnTo>
                  <a:lnTo>
                    <a:pt x="2707081" y="10286987"/>
                  </a:lnTo>
                  <a:lnTo>
                    <a:pt x="2707081" y="9872523"/>
                  </a:lnTo>
                  <a:lnTo>
                    <a:pt x="3482708" y="9872523"/>
                  </a:lnTo>
                  <a:lnTo>
                    <a:pt x="3482708" y="10286987"/>
                  </a:lnTo>
                  <a:lnTo>
                    <a:pt x="3486924" y="10286987"/>
                  </a:lnTo>
                  <a:lnTo>
                    <a:pt x="3486924" y="9872523"/>
                  </a:lnTo>
                  <a:lnTo>
                    <a:pt x="4254131" y="9872523"/>
                  </a:lnTo>
                  <a:lnTo>
                    <a:pt x="4254131" y="10286987"/>
                  </a:lnTo>
                  <a:lnTo>
                    <a:pt x="4258348" y="10286987"/>
                  </a:lnTo>
                  <a:lnTo>
                    <a:pt x="4258348" y="9872523"/>
                  </a:lnTo>
                  <a:lnTo>
                    <a:pt x="5025555" y="9872523"/>
                  </a:lnTo>
                  <a:lnTo>
                    <a:pt x="5025555" y="10286987"/>
                  </a:lnTo>
                  <a:lnTo>
                    <a:pt x="5029771" y="10286987"/>
                  </a:lnTo>
                  <a:lnTo>
                    <a:pt x="5029771" y="9872523"/>
                  </a:lnTo>
                  <a:lnTo>
                    <a:pt x="5796978" y="9872523"/>
                  </a:lnTo>
                  <a:lnTo>
                    <a:pt x="5796978" y="10286987"/>
                  </a:lnTo>
                  <a:lnTo>
                    <a:pt x="5801195" y="10286987"/>
                  </a:lnTo>
                  <a:lnTo>
                    <a:pt x="5801195" y="9872523"/>
                  </a:lnTo>
                  <a:lnTo>
                    <a:pt x="6609715" y="9872523"/>
                  </a:lnTo>
                  <a:lnTo>
                    <a:pt x="6609715" y="10286987"/>
                  </a:lnTo>
                  <a:lnTo>
                    <a:pt x="6613931" y="10286987"/>
                  </a:lnTo>
                  <a:lnTo>
                    <a:pt x="6613931" y="9872523"/>
                  </a:lnTo>
                  <a:lnTo>
                    <a:pt x="7389139" y="9872523"/>
                  </a:lnTo>
                  <a:lnTo>
                    <a:pt x="7389139" y="10286987"/>
                  </a:lnTo>
                  <a:lnTo>
                    <a:pt x="7393356" y="10286987"/>
                  </a:lnTo>
                  <a:lnTo>
                    <a:pt x="7393356" y="9872523"/>
                  </a:lnTo>
                  <a:lnTo>
                    <a:pt x="8168995" y="9872523"/>
                  </a:lnTo>
                  <a:lnTo>
                    <a:pt x="8168995" y="10286987"/>
                  </a:lnTo>
                  <a:lnTo>
                    <a:pt x="8173212" y="10286987"/>
                  </a:lnTo>
                  <a:lnTo>
                    <a:pt x="8173212" y="9872523"/>
                  </a:lnTo>
                  <a:lnTo>
                    <a:pt x="9135593" y="9872523"/>
                  </a:lnTo>
                  <a:lnTo>
                    <a:pt x="9135593" y="10286987"/>
                  </a:lnTo>
                  <a:lnTo>
                    <a:pt x="9139809" y="10286987"/>
                  </a:lnTo>
                  <a:lnTo>
                    <a:pt x="9139809" y="0"/>
                  </a:lnTo>
                  <a:close/>
                </a:path>
                <a:path w="18288000" h="10287000">
                  <a:moveTo>
                    <a:pt x="18287988" y="556031"/>
                  </a:moveTo>
                  <a:lnTo>
                    <a:pt x="17948644" y="556031"/>
                  </a:lnTo>
                  <a:lnTo>
                    <a:pt x="17948644" y="0"/>
                  </a:lnTo>
                  <a:lnTo>
                    <a:pt x="17944427" y="0"/>
                  </a:lnTo>
                  <a:lnTo>
                    <a:pt x="17944427" y="9868306"/>
                  </a:lnTo>
                  <a:lnTo>
                    <a:pt x="17177220" y="9868306"/>
                  </a:lnTo>
                  <a:lnTo>
                    <a:pt x="17177220" y="9092667"/>
                  </a:lnTo>
                  <a:lnTo>
                    <a:pt x="17944427" y="9092667"/>
                  </a:lnTo>
                  <a:lnTo>
                    <a:pt x="17944427" y="9088463"/>
                  </a:lnTo>
                  <a:lnTo>
                    <a:pt x="17177220" y="9088463"/>
                  </a:lnTo>
                  <a:lnTo>
                    <a:pt x="17177220" y="8312404"/>
                  </a:lnTo>
                  <a:lnTo>
                    <a:pt x="17944427" y="8312404"/>
                  </a:lnTo>
                  <a:lnTo>
                    <a:pt x="17944427" y="8308187"/>
                  </a:lnTo>
                  <a:lnTo>
                    <a:pt x="17177220" y="8308187"/>
                  </a:lnTo>
                  <a:lnTo>
                    <a:pt x="17177220" y="7532129"/>
                  </a:lnTo>
                  <a:lnTo>
                    <a:pt x="17944427" y="7532129"/>
                  </a:lnTo>
                  <a:lnTo>
                    <a:pt x="17944427" y="7527912"/>
                  </a:lnTo>
                  <a:lnTo>
                    <a:pt x="17177220" y="7527912"/>
                  </a:lnTo>
                  <a:lnTo>
                    <a:pt x="17177220" y="6751853"/>
                  </a:lnTo>
                  <a:lnTo>
                    <a:pt x="17944427" y="6751853"/>
                  </a:lnTo>
                  <a:lnTo>
                    <a:pt x="17944427" y="6747637"/>
                  </a:lnTo>
                  <a:lnTo>
                    <a:pt x="17177220" y="6747637"/>
                  </a:lnTo>
                  <a:lnTo>
                    <a:pt x="17177220" y="5971578"/>
                  </a:lnTo>
                  <a:lnTo>
                    <a:pt x="17944427" y="5971578"/>
                  </a:lnTo>
                  <a:lnTo>
                    <a:pt x="17944427" y="5967361"/>
                  </a:lnTo>
                  <a:lnTo>
                    <a:pt x="17177220" y="5967361"/>
                  </a:lnTo>
                  <a:lnTo>
                    <a:pt x="17177220" y="5191303"/>
                  </a:lnTo>
                  <a:lnTo>
                    <a:pt x="17944427" y="5191303"/>
                  </a:lnTo>
                  <a:lnTo>
                    <a:pt x="17944427" y="5187086"/>
                  </a:lnTo>
                  <a:lnTo>
                    <a:pt x="17177220" y="5187086"/>
                  </a:lnTo>
                  <a:lnTo>
                    <a:pt x="17177220" y="4411027"/>
                  </a:lnTo>
                  <a:lnTo>
                    <a:pt x="17944427" y="4411027"/>
                  </a:lnTo>
                  <a:lnTo>
                    <a:pt x="17944427" y="4406811"/>
                  </a:lnTo>
                  <a:lnTo>
                    <a:pt x="17177220" y="4406811"/>
                  </a:lnTo>
                  <a:lnTo>
                    <a:pt x="17177220" y="3630752"/>
                  </a:lnTo>
                  <a:lnTo>
                    <a:pt x="17944427" y="3630752"/>
                  </a:lnTo>
                  <a:lnTo>
                    <a:pt x="17944427" y="3626535"/>
                  </a:lnTo>
                  <a:lnTo>
                    <a:pt x="17177220" y="3626535"/>
                  </a:lnTo>
                  <a:lnTo>
                    <a:pt x="17177220" y="2899384"/>
                  </a:lnTo>
                  <a:lnTo>
                    <a:pt x="17944427" y="2899384"/>
                  </a:lnTo>
                  <a:lnTo>
                    <a:pt x="17944427" y="2895168"/>
                  </a:lnTo>
                  <a:lnTo>
                    <a:pt x="17177220" y="2895168"/>
                  </a:lnTo>
                  <a:lnTo>
                    <a:pt x="17177220" y="2168004"/>
                  </a:lnTo>
                  <a:lnTo>
                    <a:pt x="17944427" y="2168004"/>
                  </a:lnTo>
                  <a:lnTo>
                    <a:pt x="17944427" y="2163788"/>
                  </a:lnTo>
                  <a:lnTo>
                    <a:pt x="17177220" y="2163788"/>
                  </a:lnTo>
                  <a:lnTo>
                    <a:pt x="17177220" y="1338834"/>
                  </a:lnTo>
                  <a:lnTo>
                    <a:pt x="17944427" y="1338834"/>
                  </a:lnTo>
                  <a:lnTo>
                    <a:pt x="17944427" y="1334617"/>
                  </a:lnTo>
                  <a:lnTo>
                    <a:pt x="17177220" y="1334617"/>
                  </a:lnTo>
                  <a:lnTo>
                    <a:pt x="17177220" y="560247"/>
                  </a:lnTo>
                  <a:lnTo>
                    <a:pt x="17944427" y="560247"/>
                  </a:lnTo>
                  <a:lnTo>
                    <a:pt x="17944427" y="556031"/>
                  </a:lnTo>
                  <a:lnTo>
                    <a:pt x="17177220" y="556031"/>
                  </a:lnTo>
                  <a:lnTo>
                    <a:pt x="17177220" y="0"/>
                  </a:lnTo>
                  <a:lnTo>
                    <a:pt x="17173004" y="0"/>
                  </a:lnTo>
                  <a:lnTo>
                    <a:pt x="17173004" y="9868306"/>
                  </a:lnTo>
                  <a:lnTo>
                    <a:pt x="16364903" y="9868306"/>
                  </a:lnTo>
                  <a:lnTo>
                    <a:pt x="16364903" y="9092667"/>
                  </a:lnTo>
                  <a:lnTo>
                    <a:pt x="17173004" y="9092667"/>
                  </a:lnTo>
                  <a:lnTo>
                    <a:pt x="17173004" y="9088463"/>
                  </a:lnTo>
                  <a:lnTo>
                    <a:pt x="16364903" y="9088463"/>
                  </a:lnTo>
                  <a:lnTo>
                    <a:pt x="16364903" y="8312404"/>
                  </a:lnTo>
                  <a:lnTo>
                    <a:pt x="17173004" y="8312404"/>
                  </a:lnTo>
                  <a:lnTo>
                    <a:pt x="17173004" y="8308187"/>
                  </a:lnTo>
                  <a:lnTo>
                    <a:pt x="16364903" y="8308187"/>
                  </a:lnTo>
                  <a:lnTo>
                    <a:pt x="16364903" y="7532129"/>
                  </a:lnTo>
                  <a:lnTo>
                    <a:pt x="17173004" y="7532129"/>
                  </a:lnTo>
                  <a:lnTo>
                    <a:pt x="17173004" y="7527912"/>
                  </a:lnTo>
                  <a:lnTo>
                    <a:pt x="16364903" y="7527912"/>
                  </a:lnTo>
                  <a:lnTo>
                    <a:pt x="16364903" y="6751853"/>
                  </a:lnTo>
                  <a:lnTo>
                    <a:pt x="17173004" y="6751853"/>
                  </a:lnTo>
                  <a:lnTo>
                    <a:pt x="17173004" y="6747637"/>
                  </a:lnTo>
                  <a:lnTo>
                    <a:pt x="16364903" y="6747637"/>
                  </a:lnTo>
                  <a:lnTo>
                    <a:pt x="16364903" y="5971578"/>
                  </a:lnTo>
                  <a:lnTo>
                    <a:pt x="17173004" y="5971578"/>
                  </a:lnTo>
                  <a:lnTo>
                    <a:pt x="17173004" y="5967361"/>
                  </a:lnTo>
                  <a:lnTo>
                    <a:pt x="16364903" y="5967361"/>
                  </a:lnTo>
                  <a:lnTo>
                    <a:pt x="16364903" y="5191303"/>
                  </a:lnTo>
                  <a:lnTo>
                    <a:pt x="17173004" y="5191303"/>
                  </a:lnTo>
                  <a:lnTo>
                    <a:pt x="17173004" y="5187086"/>
                  </a:lnTo>
                  <a:lnTo>
                    <a:pt x="16364903" y="5187086"/>
                  </a:lnTo>
                  <a:lnTo>
                    <a:pt x="16364903" y="4411027"/>
                  </a:lnTo>
                  <a:lnTo>
                    <a:pt x="17173004" y="4411027"/>
                  </a:lnTo>
                  <a:lnTo>
                    <a:pt x="17173004" y="4406811"/>
                  </a:lnTo>
                  <a:lnTo>
                    <a:pt x="16364903" y="4406811"/>
                  </a:lnTo>
                  <a:lnTo>
                    <a:pt x="16364903" y="3630752"/>
                  </a:lnTo>
                  <a:lnTo>
                    <a:pt x="17173004" y="3630752"/>
                  </a:lnTo>
                  <a:lnTo>
                    <a:pt x="17173004" y="3626535"/>
                  </a:lnTo>
                  <a:lnTo>
                    <a:pt x="16364903" y="3626535"/>
                  </a:lnTo>
                  <a:lnTo>
                    <a:pt x="16364903" y="2899384"/>
                  </a:lnTo>
                  <a:lnTo>
                    <a:pt x="17173004" y="2899384"/>
                  </a:lnTo>
                  <a:lnTo>
                    <a:pt x="17173004" y="2895168"/>
                  </a:lnTo>
                  <a:lnTo>
                    <a:pt x="16364903" y="2895168"/>
                  </a:lnTo>
                  <a:lnTo>
                    <a:pt x="16364903" y="2168004"/>
                  </a:lnTo>
                  <a:lnTo>
                    <a:pt x="17173004" y="2168004"/>
                  </a:lnTo>
                  <a:lnTo>
                    <a:pt x="17173004" y="2163788"/>
                  </a:lnTo>
                  <a:lnTo>
                    <a:pt x="16364903" y="2163788"/>
                  </a:lnTo>
                  <a:lnTo>
                    <a:pt x="16364903" y="1338834"/>
                  </a:lnTo>
                  <a:lnTo>
                    <a:pt x="17173004" y="1338834"/>
                  </a:lnTo>
                  <a:lnTo>
                    <a:pt x="17173004" y="1334617"/>
                  </a:lnTo>
                  <a:lnTo>
                    <a:pt x="16364903" y="1334617"/>
                  </a:lnTo>
                  <a:lnTo>
                    <a:pt x="16364903" y="560247"/>
                  </a:lnTo>
                  <a:lnTo>
                    <a:pt x="17173004" y="560247"/>
                  </a:lnTo>
                  <a:lnTo>
                    <a:pt x="17173004" y="556031"/>
                  </a:lnTo>
                  <a:lnTo>
                    <a:pt x="16364903" y="556031"/>
                  </a:lnTo>
                  <a:lnTo>
                    <a:pt x="16364903" y="0"/>
                  </a:lnTo>
                  <a:lnTo>
                    <a:pt x="16360686" y="0"/>
                  </a:lnTo>
                  <a:lnTo>
                    <a:pt x="16360686" y="9868306"/>
                  </a:lnTo>
                  <a:lnTo>
                    <a:pt x="15585047" y="9868306"/>
                  </a:lnTo>
                  <a:lnTo>
                    <a:pt x="15585047" y="9092667"/>
                  </a:lnTo>
                  <a:lnTo>
                    <a:pt x="16360686" y="9092667"/>
                  </a:lnTo>
                  <a:lnTo>
                    <a:pt x="16360686" y="9088463"/>
                  </a:lnTo>
                  <a:lnTo>
                    <a:pt x="15585047" y="9088463"/>
                  </a:lnTo>
                  <a:lnTo>
                    <a:pt x="15585047" y="8312404"/>
                  </a:lnTo>
                  <a:lnTo>
                    <a:pt x="16360686" y="8312404"/>
                  </a:lnTo>
                  <a:lnTo>
                    <a:pt x="16360686" y="8308187"/>
                  </a:lnTo>
                  <a:lnTo>
                    <a:pt x="15585047" y="8308187"/>
                  </a:lnTo>
                  <a:lnTo>
                    <a:pt x="15585047" y="7532129"/>
                  </a:lnTo>
                  <a:lnTo>
                    <a:pt x="16360686" y="7532129"/>
                  </a:lnTo>
                  <a:lnTo>
                    <a:pt x="16360686" y="7527912"/>
                  </a:lnTo>
                  <a:lnTo>
                    <a:pt x="15585047" y="7527912"/>
                  </a:lnTo>
                  <a:lnTo>
                    <a:pt x="15585047" y="6751853"/>
                  </a:lnTo>
                  <a:lnTo>
                    <a:pt x="16360686" y="6751853"/>
                  </a:lnTo>
                  <a:lnTo>
                    <a:pt x="16360686" y="6747637"/>
                  </a:lnTo>
                  <a:lnTo>
                    <a:pt x="15585047" y="6747637"/>
                  </a:lnTo>
                  <a:lnTo>
                    <a:pt x="15585047" y="5971578"/>
                  </a:lnTo>
                  <a:lnTo>
                    <a:pt x="16360686" y="5971578"/>
                  </a:lnTo>
                  <a:lnTo>
                    <a:pt x="16360686" y="5967361"/>
                  </a:lnTo>
                  <a:lnTo>
                    <a:pt x="15585047" y="5967361"/>
                  </a:lnTo>
                  <a:lnTo>
                    <a:pt x="15585047" y="5191303"/>
                  </a:lnTo>
                  <a:lnTo>
                    <a:pt x="16360686" y="5191303"/>
                  </a:lnTo>
                  <a:lnTo>
                    <a:pt x="16360686" y="5187086"/>
                  </a:lnTo>
                  <a:lnTo>
                    <a:pt x="15585047" y="5187086"/>
                  </a:lnTo>
                  <a:lnTo>
                    <a:pt x="15585047" y="4411027"/>
                  </a:lnTo>
                  <a:lnTo>
                    <a:pt x="16360686" y="4411027"/>
                  </a:lnTo>
                  <a:lnTo>
                    <a:pt x="16360686" y="4406811"/>
                  </a:lnTo>
                  <a:lnTo>
                    <a:pt x="15585047" y="4406811"/>
                  </a:lnTo>
                  <a:lnTo>
                    <a:pt x="15585047" y="3630752"/>
                  </a:lnTo>
                  <a:lnTo>
                    <a:pt x="16360686" y="3630752"/>
                  </a:lnTo>
                  <a:lnTo>
                    <a:pt x="16360686" y="3626535"/>
                  </a:lnTo>
                  <a:lnTo>
                    <a:pt x="15585047" y="3626535"/>
                  </a:lnTo>
                  <a:lnTo>
                    <a:pt x="15585047" y="2899384"/>
                  </a:lnTo>
                  <a:lnTo>
                    <a:pt x="16360686" y="2899384"/>
                  </a:lnTo>
                  <a:lnTo>
                    <a:pt x="16360686" y="2895168"/>
                  </a:lnTo>
                  <a:lnTo>
                    <a:pt x="15585047" y="2895168"/>
                  </a:lnTo>
                  <a:lnTo>
                    <a:pt x="15585047" y="2168004"/>
                  </a:lnTo>
                  <a:lnTo>
                    <a:pt x="16360686" y="2168004"/>
                  </a:lnTo>
                  <a:lnTo>
                    <a:pt x="16360686" y="2163788"/>
                  </a:lnTo>
                  <a:lnTo>
                    <a:pt x="15585047" y="2163788"/>
                  </a:lnTo>
                  <a:lnTo>
                    <a:pt x="15585047" y="1338834"/>
                  </a:lnTo>
                  <a:lnTo>
                    <a:pt x="16360686" y="1338834"/>
                  </a:lnTo>
                  <a:lnTo>
                    <a:pt x="16360686" y="1334617"/>
                  </a:lnTo>
                  <a:lnTo>
                    <a:pt x="15585047" y="1334617"/>
                  </a:lnTo>
                  <a:lnTo>
                    <a:pt x="15585047" y="560247"/>
                  </a:lnTo>
                  <a:lnTo>
                    <a:pt x="16360686" y="560247"/>
                  </a:lnTo>
                  <a:lnTo>
                    <a:pt x="16360686" y="556031"/>
                  </a:lnTo>
                  <a:lnTo>
                    <a:pt x="15585047" y="556031"/>
                  </a:lnTo>
                  <a:lnTo>
                    <a:pt x="15585047" y="0"/>
                  </a:lnTo>
                  <a:lnTo>
                    <a:pt x="15580843" y="0"/>
                  </a:lnTo>
                  <a:lnTo>
                    <a:pt x="15580843" y="9868306"/>
                  </a:lnTo>
                  <a:lnTo>
                    <a:pt x="14805203" y="9868306"/>
                  </a:lnTo>
                  <a:lnTo>
                    <a:pt x="14805203" y="9092667"/>
                  </a:lnTo>
                  <a:lnTo>
                    <a:pt x="15580843" y="9092667"/>
                  </a:lnTo>
                  <a:lnTo>
                    <a:pt x="15580843" y="9088463"/>
                  </a:lnTo>
                  <a:lnTo>
                    <a:pt x="14805203" y="9088463"/>
                  </a:lnTo>
                  <a:lnTo>
                    <a:pt x="14805203" y="8312404"/>
                  </a:lnTo>
                  <a:lnTo>
                    <a:pt x="15580843" y="8312404"/>
                  </a:lnTo>
                  <a:lnTo>
                    <a:pt x="15580843" y="8308187"/>
                  </a:lnTo>
                  <a:lnTo>
                    <a:pt x="14805203" y="8308187"/>
                  </a:lnTo>
                  <a:lnTo>
                    <a:pt x="14805203" y="7532129"/>
                  </a:lnTo>
                  <a:lnTo>
                    <a:pt x="15580843" y="7532129"/>
                  </a:lnTo>
                  <a:lnTo>
                    <a:pt x="15580843" y="7527912"/>
                  </a:lnTo>
                  <a:lnTo>
                    <a:pt x="14805203" y="7527912"/>
                  </a:lnTo>
                  <a:lnTo>
                    <a:pt x="14805203" y="6751853"/>
                  </a:lnTo>
                  <a:lnTo>
                    <a:pt x="15580843" y="6751853"/>
                  </a:lnTo>
                  <a:lnTo>
                    <a:pt x="15580843" y="6747637"/>
                  </a:lnTo>
                  <a:lnTo>
                    <a:pt x="14805203" y="6747637"/>
                  </a:lnTo>
                  <a:lnTo>
                    <a:pt x="14805203" y="5971578"/>
                  </a:lnTo>
                  <a:lnTo>
                    <a:pt x="15580843" y="5971578"/>
                  </a:lnTo>
                  <a:lnTo>
                    <a:pt x="15580843" y="5967361"/>
                  </a:lnTo>
                  <a:lnTo>
                    <a:pt x="14805203" y="5967361"/>
                  </a:lnTo>
                  <a:lnTo>
                    <a:pt x="14805203" y="5191303"/>
                  </a:lnTo>
                  <a:lnTo>
                    <a:pt x="15580843" y="5191303"/>
                  </a:lnTo>
                  <a:lnTo>
                    <a:pt x="15580843" y="5187086"/>
                  </a:lnTo>
                  <a:lnTo>
                    <a:pt x="14805203" y="5187086"/>
                  </a:lnTo>
                  <a:lnTo>
                    <a:pt x="14805203" y="4411027"/>
                  </a:lnTo>
                  <a:lnTo>
                    <a:pt x="15580843" y="4411027"/>
                  </a:lnTo>
                  <a:lnTo>
                    <a:pt x="15580843" y="4406811"/>
                  </a:lnTo>
                  <a:lnTo>
                    <a:pt x="14805203" y="4406811"/>
                  </a:lnTo>
                  <a:lnTo>
                    <a:pt x="14805203" y="3630752"/>
                  </a:lnTo>
                  <a:lnTo>
                    <a:pt x="15580843" y="3630752"/>
                  </a:lnTo>
                  <a:lnTo>
                    <a:pt x="15580843" y="3626535"/>
                  </a:lnTo>
                  <a:lnTo>
                    <a:pt x="14805203" y="3626535"/>
                  </a:lnTo>
                  <a:lnTo>
                    <a:pt x="14805203" y="2899384"/>
                  </a:lnTo>
                  <a:lnTo>
                    <a:pt x="15580843" y="2899384"/>
                  </a:lnTo>
                  <a:lnTo>
                    <a:pt x="15580843" y="2895168"/>
                  </a:lnTo>
                  <a:lnTo>
                    <a:pt x="14805203" y="2895168"/>
                  </a:lnTo>
                  <a:lnTo>
                    <a:pt x="14805203" y="2168004"/>
                  </a:lnTo>
                  <a:lnTo>
                    <a:pt x="15580843" y="2168004"/>
                  </a:lnTo>
                  <a:lnTo>
                    <a:pt x="15580843" y="2163788"/>
                  </a:lnTo>
                  <a:lnTo>
                    <a:pt x="14805203" y="2163788"/>
                  </a:lnTo>
                  <a:lnTo>
                    <a:pt x="14805203" y="1338834"/>
                  </a:lnTo>
                  <a:lnTo>
                    <a:pt x="15580843" y="1338834"/>
                  </a:lnTo>
                  <a:lnTo>
                    <a:pt x="15580843" y="1334617"/>
                  </a:lnTo>
                  <a:lnTo>
                    <a:pt x="14805203" y="1334617"/>
                  </a:lnTo>
                  <a:lnTo>
                    <a:pt x="14805203" y="560247"/>
                  </a:lnTo>
                  <a:lnTo>
                    <a:pt x="15580843" y="560247"/>
                  </a:lnTo>
                  <a:lnTo>
                    <a:pt x="15580843" y="556031"/>
                  </a:lnTo>
                  <a:lnTo>
                    <a:pt x="14805203" y="556031"/>
                  </a:lnTo>
                  <a:lnTo>
                    <a:pt x="14805203" y="0"/>
                  </a:lnTo>
                  <a:lnTo>
                    <a:pt x="14800987" y="0"/>
                  </a:lnTo>
                  <a:lnTo>
                    <a:pt x="14800987" y="9868306"/>
                  </a:lnTo>
                  <a:lnTo>
                    <a:pt x="14033780" y="9868306"/>
                  </a:lnTo>
                  <a:lnTo>
                    <a:pt x="14033780" y="9092667"/>
                  </a:lnTo>
                  <a:lnTo>
                    <a:pt x="14800987" y="9092667"/>
                  </a:lnTo>
                  <a:lnTo>
                    <a:pt x="14800987" y="9088463"/>
                  </a:lnTo>
                  <a:lnTo>
                    <a:pt x="14033780" y="9088463"/>
                  </a:lnTo>
                  <a:lnTo>
                    <a:pt x="14033780" y="8312404"/>
                  </a:lnTo>
                  <a:lnTo>
                    <a:pt x="14800987" y="8312404"/>
                  </a:lnTo>
                  <a:lnTo>
                    <a:pt x="14800987" y="8308187"/>
                  </a:lnTo>
                  <a:lnTo>
                    <a:pt x="14033780" y="8308187"/>
                  </a:lnTo>
                  <a:lnTo>
                    <a:pt x="14033780" y="7532129"/>
                  </a:lnTo>
                  <a:lnTo>
                    <a:pt x="14800987" y="7532129"/>
                  </a:lnTo>
                  <a:lnTo>
                    <a:pt x="14800987" y="7527912"/>
                  </a:lnTo>
                  <a:lnTo>
                    <a:pt x="14033780" y="7527912"/>
                  </a:lnTo>
                  <a:lnTo>
                    <a:pt x="14033780" y="6751853"/>
                  </a:lnTo>
                  <a:lnTo>
                    <a:pt x="14800987" y="6751853"/>
                  </a:lnTo>
                  <a:lnTo>
                    <a:pt x="14800987" y="6747637"/>
                  </a:lnTo>
                  <a:lnTo>
                    <a:pt x="14033780" y="6747637"/>
                  </a:lnTo>
                  <a:lnTo>
                    <a:pt x="14033780" y="5971578"/>
                  </a:lnTo>
                  <a:lnTo>
                    <a:pt x="14800987" y="5971578"/>
                  </a:lnTo>
                  <a:lnTo>
                    <a:pt x="14800987" y="5967361"/>
                  </a:lnTo>
                  <a:lnTo>
                    <a:pt x="14033780" y="5967361"/>
                  </a:lnTo>
                  <a:lnTo>
                    <a:pt x="14033780" y="5191303"/>
                  </a:lnTo>
                  <a:lnTo>
                    <a:pt x="14800987" y="5191303"/>
                  </a:lnTo>
                  <a:lnTo>
                    <a:pt x="14800987" y="5187086"/>
                  </a:lnTo>
                  <a:lnTo>
                    <a:pt x="14033780" y="5187086"/>
                  </a:lnTo>
                  <a:lnTo>
                    <a:pt x="14033780" y="4411027"/>
                  </a:lnTo>
                  <a:lnTo>
                    <a:pt x="14800987" y="4411027"/>
                  </a:lnTo>
                  <a:lnTo>
                    <a:pt x="14800987" y="4406811"/>
                  </a:lnTo>
                  <a:lnTo>
                    <a:pt x="14033780" y="4406811"/>
                  </a:lnTo>
                  <a:lnTo>
                    <a:pt x="14033780" y="3630752"/>
                  </a:lnTo>
                  <a:lnTo>
                    <a:pt x="14800987" y="3630752"/>
                  </a:lnTo>
                  <a:lnTo>
                    <a:pt x="14800987" y="3626535"/>
                  </a:lnTo>
                  <a:lnTo>
                    <a:pt x="14033780" y="3626535"/>
                  </a:lnTo>
                  <a:lnTo>
                    <a:pt x="14033780" y="2899384"/>
                  </a:lnTo>
                  <a:lnTo>
                    <a:pt x="14800987" y="2899384"/>
                  </a:lnTo>
                  <a:lnTo>
                    <a:pt x="14800987" y="2895168"/>
                  </a:lnTo>
                  <a:lnTo>
                    <a:pt x="14033780" y="2895168"/>
                  </a:lnTo>
                  <a:lnTo>
                    <a:pt x="14033780" y="2168004"/>
                  </a:lnTo>
                  <a:lnTo>
                    <a:pt x="14800987" y="2168004"/>
                  </a:lnTo>
                  <a:lnTo>
                    <a:pt x="14800987" y="2163788"/>
                  </a:lnTo>
                  <a:lnTo>
                    <a:pt x="14033780" y="2163788"/>
                  </a:lnTo>
                  <a:lnTo>
                    <a:pt x="14033780" y="1338834"/>
                  </a:lnTo>
                  <a:lnTo>
                    <a:pt x="14800987" y="1338834"/>
                  </a:lnTo>
                  <a:lnTo>
                    <a:pt x="14800987" y="1334617"/>
                  </a:lnTo>
                  <a:lnTo>
                    <a:pt x="14033780" y="1334617"/>
                  </a:lnTo>
                  <a:lnTo>
                    <a:pt x="14033780" y="560247"/>
                  </a:lnTo>
                  <a:lnTo>
                    <a:pt x="14800987" y="560247"/>
                  </a:lnTo>
                  <a:lnTo>
                    <a:pt x="14800987" y="556031"/>
                  </a:lnTo>
                  <a:lnTo>
                    <a:pt x="14033780" y="556031"/>
                  </a:lnTo>
                  <a:lnTo>
                    <a:pt x="14033780" y="0"/>
                  </a:lnTo>
                  <a:lnTo>
                    <a:pt x="14029563" y="0"/>
                  </a:lnTo>
                  <a:lnTo>
                    <a:pt x="14029563" y="9868306"/>
                  </a:lnTo>
                  <a:lnTo>
                    <a:pt x="13262356" y="9868306"/>
                  </a:lnTo>
                  <a:lnTo>
                    <a:pt x="13262356" y="9092667"/>
                  </a:lnTo>
                  <a:lnTo>
                    <a:pt x="14029563" y="9092667"/>
                  </a:lnTo>
                  <a:lnTo>
                    <a:pt x="14029563" y="9088463"/>
                  </a:lnTo>
                  <a:lnTo>
                    <a:pt x="13262356" y="9088463"/>
                  </a:lnTo>
                  <a:lnTo>
                    <a:pt x="13262356" y="8312404"/>
                  </a:lnTo>
                  <a:lnTo>
                    <a:pt x="14029563" y="8312404"/>
                  </a:lnTo>
                  <a:lnTo>
                    <a:pt x="14029563" y="8308187"/>
                  </a:lnTo>
                  <a:lnTo>
                    <a:pt x="13262356" y="8308187"/>
                  </a:lnTo>
                  <a:lnTo>
                    <a:pt x="13262356" y="7532129"/>
                  </a:lnTo>
                  <a:lnTo>
                    <a:pt x="14029563" y="7532129"/>
                  </a:lnTo>
                  <a:lnTo>
                    <a:pt x="14029563" y="7527912"/>
                  </a:lnTo>
                  <a:lnTo>
                    <a:pt x="13262356" y="7527912"/>
                  </a:lnTo>
                  <a:lnTo>
                    <a:pt x="13262356" y="6751853"/>
                  </a:lnTo>
                  <a:lnTo>
                    <a:pt x="14029563" y="6751853"/>
                  </a:lnTo>
                  <a:lnTo>
                    <a:pt x="14029563" y="6747637"/>
                  </a:lnTo>
                  <a:lnTo>
                    <a:pt x="13262356" y="6747637"/>
                  </a:lnTo>
                  <a:lnTo>
                    <a:pt x="13262356" y="5971578"/>
                  </a:lnTo>
                  <a:lnTo>
                    <a:pt x="14029563" y="5971578"/>
                  </a:lnTo>
                  <a:lnTo>
                    <a:pt x="14029563" y="5967361"/>
                  </a:lnTo>
                  <a:lnTo>
                    <a:pt x="13262356" y="5967361"/>
                  </a:lnTo>
                  <a:lnTo>
                    <a:pt x="13262356" y="5191303"/>
                  </a:lnTo>
                  <a:lnTo>
                    <a:pt x="14029563" y="5191303"/>
                  </a:lnTo>
                  <a:lnTo>
                    <a:pt x="14029563" y="5187086"/>
                  </a:lnTo>
                  <a:lnTo>
                    <a:pt x="13262356" y="5187086"/>
                  </a:lnTo>
                  <a:lnTo>
                    <a:pt x="13262356" y="4411027"/>
                  </a:lnTo>
                  <a:lnTo>
                    <a:pt x="14029563" y="4411027"/>
                  </a:lnTo>
                  <a:lnTo>
                    <a:pt x="14029563" y="4406811"/>
                  </a:lnTo>
                  <a:lnTo>
                    <a:pt x="13262356" y="4406811"/>
                  </a:lnTo>
                  <a:lnTo>
                    <a:pt x="13262356" y="3630752"/>
                  </a:lnTo>
                  <a:lnTo>
                    <a:pt x="14029563" y="3630752"/>
                  </a:lnTo>
                  <a:lnTo>
                    <a:pt x="14029563" y="3626535"/>
                  </a:lnTo>
                  <a:lnTo>
                    <a:pt x="13262356" y="3626535"/>
                  </a:lnTo>
                  <a:lnTo>
                    <a:pt x="13262356" y="2899384"/>
                  </a:lnTo>
                  <a:lnTo>
                    <a:pt x="14029563" y="2899384"/>
                  </a:lnTo>
                  <a:lnTo>
                    <a:pt x="14029563" y="2895168"/>
                  </a:lnTo>
                  <a:lnTo>
                    <a:pt x="13262356" y="2895168"/>
                  </a:lnTo>
                  <a:lnTo>
                    <a:pt x="13262356" y="2168004"/>
                  </a:lnTo>
                  <a:lnTo>
                    <a:pt x="14029563" y="2168004"/>
                  </a:lnTo>
                  <a:lnTo>
                    <a:pt x="14029563" y="2163788"/>
                  </a:lnTo>
                  <a:lnTo>
                    <a:pt x="13262356" y="2163788"/>
                  </a:lnTo>
                  <a:lnTo>
                    <a:pt x="13262356" y="1338834"/>
                  </a:lnTo>
                  <a:lnTo>
                    <a:pt x="14029563" y="1338834"/>
                  </a:lnTo>
                  <a:lnTo>
                    <a:pt x="14029563" y="1334617"/>
                  </a:lnTo>
                  <a:lnTo>
                    <a:pt x="13262356" y="1334617"/>
                  </a:lnTo>
                  <a:lnTo>
                    <a:pt x="13262356" y="560247"/>
                  </a:lnTo>
                  <a:lnTo>
                    <a:pt x="14029563" y="560247"/>
                  </a:lnTo>
                  <a:lnTo>
                    <a:pt x="14029563" y="556031"/>
                  </a:lnTo>
                  <a:lnTo>
                    <a:pt x="13262356" y="556031"/>
                  </a:lnTo>
                  <a:lnTo>
                    <a:pt x="13262356" y="0"/>
                  </a:lnTo>
                  <a:lnTo>
                    <a:pt x="13258140" y="0"/>
                  </a:lnTo>
                  <a:lnTo>
                    <a:pt x="13258140" y="9868306"/>
                  </a:lnTo>
                  <a:lnTo>
                    <a:pt x="12490933" y="9868306"/>
                  </a:lnTo>
                  <a:lnTo>
                    <a:pt x="12490933" y="9092667"/>
                  </a:lnTo>
                  <a:lnTo>
                    <a:pt x="13258140" y="9092667"/>
                  </a:lnTo>
                  <a:lnTo>
                    <a:pt x="13258140" y="9088463"/>
                  </a:lnTo>
                  <a:lnTo>
                    <a:pt x="12490933" y="9088463"/>
                  </a:lnTo>
                  <a:lnTo>
                    <a:pt x="12490933" y="8312404"/>
                  </a:lnTo>
                  <a:lnTo>
                    <a:pt x="13258140" y="8312404"/>
                  </a:lnTo>
                  <a:lnTo>
                    <a:pt x="13258140" y="8308187"/>
                  </a:lnTo>
                  <a:lnTo>
                    <a:pt x="12490933" y="8308187"/>
                  </a:lnTo>
                  <a:lnTo>
                    <a:pt x="12490933" y="7532129"/>
                  </a:lnTo>
                  <a:lnTo>
                    <a:pt x="13258140" y="7532129"/>
                  </a:lnTo>
                  <a:lnTo>
                    <a:pt x="13258140" y="7527912"/>
                  </a:lnTo>
                  <a:lnTo>
                    <a:pt x="12490933" y="7527912"/>
                  </a:lnTo>
                  <a:lnTo>
                    <a:pt x="12490933" y="6751853"/>
                  </a:lnTo>
                  <a:lnTo>
                    <a:pt x="13258140" y="6751853"/>
                  </a:lnTo>
                  <a:lnTo>
                    <a:pt x="13258140" y="6747637"/>
                  </a:lnTo>
                  <a:lnTo>
                    <a:pt x="12490933" y="6747637"/>
                  </a:lnTo>
                  <a:lnTo>
                    <a:pt x="12490933" y="5971578"/>
                  </a:lnTo>
                  <a:lnTo>
                    <a:pt x="13258140" y="5971578"/>
                  </a:lnTo>
                  <a:lnTo>
                    <a:pt x="13258140" y="5967361"/>
                  </a:lnTo>
                  <a:lnTo>
                    <a:pt x="12490933" y="5967361"/>
                  </a:lnTo>
                  <a:lnTo>
                    <a:pt x="12490933" y="5191303"/>
                  </a:lnTo>
                  <a:lnTo>
                    <a:pt x="13258140" y="5191303"/>
                  </a:lnTo>
                  <a:lnTo>
                    <a:pt x="13258140" y="5187086"/>
                  </a:lnTo>
                  <a:lnTo>
                    <a:pt x="12490933" y="5187086"/>
                  </a:lnTo>
                  <a:lnTo>
                    <a:pt x="12490933" y="4411027"/>
                  </a:lnTo>
                  <a:lnTo>
                    <a:pt x="13258140" y="4411027"/>
                  </a:lnTo>
                  <a:lnTo>
                    <a:pt x="13258140" y="4406811"/>
                  </a:lnTo>
                  <a:lnTo>
                    <a:pt x="12490933" y="4406811"/>
                  </a:lnTo>
                  <a:lnTo>
                    <a:pt x="12490933" y="3630752"/>
                  </a:lnTo>
                  <a:lnTo>
                    <a:pt x="13258140" y="3630752"/>
                  </a:lnTo>
                  <a:lnTo>
                    <a:pt x="13258140" y="3626535"/>
                  </a:lnTo>
                  <a:lnTo>
                    <a:pt x="12490933" y="3626535"/>
                  </a:lnTo>
                  <a:lnTo>
                    <a:pt x="12490933" y="2899384"/>
                  </a:lnTo>
                  <a:lnTo>
                    <a:pt x="13258140" y="2899384"/>
                  </a:lnTo>
                  <a:lnTo>
                    <a:pt x="13258140" y="2895168"/>
                  </a:lnTo>
                  <a:lnTo>
                    <a:pt x="12490933" y="2895168"/>
                  </a:lnTo>
                  <a:lnTo>
                    <a:pt x="12490933" y="2168004"/>
                  </a:lnTo>
                  <a:lnTo>
                    <a:pt x="13258140" y="2168004"/>
                  </a:lnTo>
                  <a:lnTo>
                    <a:pt x="13258140" y="2163788"/>
                  </a:lnTo>
                  <a:lnTo>
                    <a:pt x="12490933" y="2163788"/>
                  </a:lnTo>
                  <a:lnTo>
                    <a:pt x="12490933" y="1338834"/>
                  </a:lnTo>
                  <a:lnTo>
                    <a:pt x="13258140" y="1338834"/>
                  </a:lnTo>
                  <a:lnTo>
                    <a:pt x="13258140" y="1334617"/>
                  </a:lnTo>
                  <a:lnTo>
                    <a:pt x="12490933" y="1334617"/>
                  </a:lnTo>
                  <a:lnTo>
                    <a:pt x="12490933" y="560247"/>
                  </a:lnTo>
                  <a:lnTo>
                    <a:pt x="13258140" y="560247"/>
                  </a:lnTo>
                  <a:lnTo>
                    <a:pt x="13258140" y="556031"/>
                  </a:lnTo>
                  <a:lnTo>
                    <a:pt x="12490933" y="556031"/>
                  </a:lnTo>
                  <a:lnTo>
                    <a:pt x="12490933" y="0"/>
                  </a:lnTo>
                  <a:lnTo>
                    <a:pt x="12486716" y="0"/>
                  </a:lnTo>
                  <a:lnTo>
                    <a:pt x="12486716" y="9868306"/>
                  </a:lnTo>
                  <a:lnTo>
                    <a:pt x="11678209" y="9868306"/>
                  </a:lnTo>
                  <a:lnTo>
                    <a:pt x="11678209" y="9092667"/>
                  </a:lnTo>
                  <a:lnTo>
                    <a:pt x="12486716" y="9092667"/>
                  </a:lnTo>
                  <a:lnTo>
                    <a:pt x="12486716" y="9088463"/>
                  </a:lnTo>
                  <a:lnTo>
                    <a:pt x="11678209" y="9088463"/>
                  </a:lnTo>
                  <a:lnTo>
                    <a:pt x="11678209" y="8312404"/>
                  </a:lnTo>
                  <a:lnTo>
                    <a:pt x="12486716" y="8312404"/>
                  </a:lnTo>
                  <a:lnTo>
                    <a:pt x="12486716" y="8308187"/>
                  </a:lnTo>
                  <a:lnTo>
                    <a:pt x="11678209" y="8308187"/>
                  </a:lnTo>
                  <a:lnTo>
                    <a:pt x="11678209" y="7532129"/>
                  </a:lnTo>
                  <a:lnTo>
                    <a:pt x="12486716" y="7532129"/>
                  </a:lnTo>
                  <a:lnTo>
                    <a:pt x="12486716" y="7527912"/>
                  </a:lnTo>
                  <a:lnTo>
                    <a:pt x="11678209" y="7527912"/>
                  </a:lnTo>
                  <a:lnTo>
                    <a:pt x="11678209" y="6751853"/>
                  </a:lnTo>
                  <a:lnTo>
                    <a:pt x="12486716" y="6751853"/>
                  </a:lnTo>
                  <a:lnTo>
                    <a:pt x="12486716" y="6747637"/>
                  </a:lnTo>
                  <a:lnTo>
                    <a:pt x="11678209" y="6747637"/>
                  </a:lnTo>
                  <a:lnTo>
                    <a:pt x="11678209" y="5971578"/>
                  </a:lnTo>
                  <a:lnTo>
                    <a:pt x="12486716" y="5971578"/>
                  </a:lnTo>
                  <a:lnTo>
                    <a:pt x="12486716" y="5967361"/>
                  </a:lnTo>
                  <a:lnTo>
                    <a:pt x="11678209" y="5967361"/>
                  </a:lnTo>
                  <a:lnTo>
                    <a:pt x="11678209" y="5191303"/>
                  </a:lnTo>
                  <a:lnTo>
                    <a:pt x="12486716" y="5191303"/>
                  </a:lnTo>
                  <a:lnTo>
                    <a:pt x="12486716" y="5187086"/>
                  </a:lnTo>
                  <a:lnTo>
                    <a:pt x="11678209" y="5187086"/>
                  </a:lnTo>
                  <a:lnTo>
                    <a:pt x="11678209" y="4411027"/>
                  </a:lnTo>
                  <a:lnTo>
                    <a:pt x="12486716" y="4411027"/>
                  </a:lnTo>
                  <a:lnTo>
                    <a:pt x="12486716" y="4406811"/>
                  </a:lnTo>
                  <a:lnTo>
                    <a:pt x="11678209" y="4406811"/>
                  </a:lnTo>
                  <a:lnTo>
                    <a:pt x="11678209" y="3630752"/>
                  </a:lnTo>
                  <a:lnTo>
                    <a:pt x="12486716" y="3630752"/>
                  </a:lnTo>
                  <a:lnTo>
                    <a:pt x="12486716" y="3626535"/>
                  </a:lnTo>
                  <a:lnTo>
                    <a:pt x="11678209" y="3626535"/>
                  </a:lnTo>
                  <a:lnTo>
                    <a:pt x="11678209" y="2899384"/>
                  </a:lnTo>
                  <a:lnTo>
                    <a:pt x="12486716" y="2899384"/>
                  </a:lnTo>
                  <a:lnTo>
                    <a:pt x="12486716" y="2895168"/>
                  </a:lnTo>
                  <a:lnTo>
                    <a:pt x="11678209" y="2895168"/>
                  </a:lnTo>
                  <a:lnTo>
                    <a:pt x="11678209" y="2168004"/>
                  </a:lnTo>
                  <a:lnTo>
                    <a:pt x="12486716" y="2168004"/>
                  </a:lnTo>
                  <a:lnTo>
                    <a:pt x="12486716" y="2163788"/>
                  </a:lnTo>
                  <a:lnTo>
                    <a:pt x="11678209" y="2163788"/>
                  </a:lnTo>
                  <a:lnTo>
                    <a:pt x="11678209" y="1338834"/>
                  </a:lnTo>
                  <a:lnTo>
                    <a:pt x="12486716" y="1338834"/>
                  </a:lnTo>
                  <a:lnTo>
                    <a:pt x="12486716" y="1334617"/>
                  </a:lnTo>
                  <a:lnTo>
                    <a:pt x="11678209" y="1334617"/>
                  </a:lnTo>
                  <a:lnTo>
                    <a:pt x="11678209" y="560247"/>
                  </a:lnTo>
                  <a:lnTo>
                    <a:pt x="12486716" y="560247"/>
                  </a:lnTo>
                  <a:lnTo>
                    <a:pt x="12486716" y="556031"/>
                  </a:lnTo>
                  <a:lnTo>
                    <a:pt x="11678209" y="556031"/>
                  </a:lnTo>
                  <a:lnTo>
                    <a:pt x="11678209" y="0"/>
                  </a:lnTo>
                  <a:lnTo>
                    <a:pt x="11673992" y="0"/>
                  </a:lnTo>
                  <a:lnTo>
                    <a:pt x="11673992" y="9868306"/>
                  </a:lnTo>
                  <a:lnTo>
                    <a:pt x="10898772" y="9868306"/>
                  </a:lnTo>
                  <a:lnTo>
                    <a:pt x="10898772" y="9092667"/>
                  </a:lnTo>
                  <a:lnTo>
                    <a:pt x="11673992" y="9092667"/>
                  </a:lnTo>
                  <a:lnTo>
                    <a:pt x="11673992" y="9088463"/>
                  </a:lnTo>
                  <a:lnTo>
                    <a:pt x="10898772" y="9088463"/>
                  </a:lnTo>
                  <a:lnTo>
                    <a:pt x="10898772" y="8312404"/>
                  </a:lnTo>
                  <a:lnTo>
                    <a:pt x="11673992" y="8312404"/>
                  </a:lnTo>
                  <a:lnTo>
                    <a:pt x="11673992" y="8308187"/>
                  </a:lnTo>
                  <a:lnTo>
                    <a:pt x="10898772" y="8308187"/>
                  </a:lnTo>
                  <a:lnTo>
                    <a:pt x="10898772" y="7532129"/>
                  </a:lnTo>
                  <a:lnTo>
                    <a:pt x="11673992" y="7532129"/>
                  </a:lnTo>
                  <a:lnTo>
                    <a:pt x="11673992" y="7527912"/>
                  </a:lnTo>
                  <a:lnTo>
                    <a:pt x="10898772" y="7527912"/>
                  </a:lnTo>
                  <a:lnTo>
                    <a:pt x="10898772" y="6751853"/>
                  </a:lnTo>
                  <a:lnTo>
                    <a:pt x="11673992" y="6751853"/>
                  </a:lnTo>
                  <a:lnTo>
                    <a:pt x="11673992" y="6747637"/>
                  </a:lnTo>
                  <a:lnTo>
                    <a:pt x="10898772" y="6747637"/>
                  </a:lnTo>
                  <a:lnTo>
                    <a:pt x="10898772" y="5971578"/>
                  </a:lnTo>
                  <a:lnTo>
                    <a:pt x="11673992" y="5971578"/>
                  </a:lnTo>
                  <a:lnTo>
                    <a:pt x="11673992" y="5967361"/>
                  </a:lnTo>
                  <a:lnTo>
                    <a:pt x="10898772" y="5967361"/>
                  </a:lnTo>
                  <a:lnTo>
                    <a:pt x="10898772" y="5191303"/>
                  </a:lnTo>
                  <a:lnTo>
                    <a:pt x="11673992" y="5191303"/>
                  </a:lnTo>
                  <a:lnTo>
                    <a:pt x="11673992" y="5187086"/>
                  </a:lnTo>
                  <a:lnTo>
                    <a:pt x="10898772" y="5187086"/>
                  </a:lnTo>
                  <a:lnTo>
                    <a:pt x="10898772" y="4411027"/>
                  </a:lnTo>
                  <a:lnTo>
                    <a:pt x="11673992" y="4411027"/>
                  </a:lnTo>
                  <a:lnTo>
                    <a:pt x="11673992" y="4406811"/>
                  </a:lnTo>
                  <a:lnTo>
                    <a:pt x="10898772" y="4406811"/>
                  </a:lnTo>
                  <a:lnTo>
                    <a:pt x="10898772" y="3630752"/>
                  </a:lnTo>
                  <a:lnTo>
                    <a:pt x="11673992" y="3630752"/>
                  </a:lnTo>
                  <a:lnTo>
                    <a:pt x="11673992" y="3626535"/>
                  </a:lnTo>
                  <a:lnTo>
                    <a:pt x="10898772" y="3626535"/>
                  </a:lnTo>
                  <a:lnTo>
                    <a:pt x="10898772" y="2899384"/>
                  </a:lnTo>
                  <a:lnTo>
                    <a:pt x="11673992" y="2899384"/>
                  </a:lnTo>
                  <a:lnTo>
                    <a:pt x="11673992" y="2895168"/>
                  </a:lnTo>
                  <a:lnTo>
                    <a:pt x="10898772" y="2895168"/>
                  </a:lnTo>
                  <a:lnTo>
                    <a:pt x="10898772" y="2168004"/>
                  </a:lnTo>
                  <a:lnTo>
                    <a:pt x="11673992" y="2168004"/>
                  </a:lnTo>
                  <a:lnTo>
                    <a:pt x="11673992" y="2163788"/>
                  </a:lnTo>
                  <a:lnTo>
                    <a:pt x="10898772" y="2163788"/>
                  </a:lnTo>
                  <a:lnTo>
                    <a:pt x="10898772" y="1338834"/>
                  </a:lnTo>
                  <a:lnTo>
                    <a:pt x="11673992" y="1338834"/>
                  </a:lnTo>
                  <a:lnTo>
                    <a:pt x="11673992" y="1334617"/>
                  </a:lnTo>
                  <a:lnTo>
                    <a:pt x="10898772" y="1334617"/>
                  </a:lnTo>
                  <a:lnTo>
                    <a:pt x="10898772" y="560247"/>
                  </a:lnTo>
                  <a:lnTo>
                    <a:pt x="11673992" y="560247"/>
                  </a:lnTo>
                  <a:lnTo>
                    <a:pt x="11673992" y="556031"/>
                  </a:lnTo>
                  <a:lnTo>
                    <a:pt x="10898772" y="556031"/>
                  </a:lnTo>
                  <a:lnTo>
                    <a:pt x="10898772" y="0"/>
                  </a:lnTo>
                  <a:lnTo>
                    <a:pt x="10894555" y="0"/>
                  </a:lnTo>
                  <a:lnTo>
                    <a:pt x="10894555" y="9868306"/>
                  </a:lnTo>
                  <a:lnTo>
                    <a:pt x="10118915" y="9868306"/>
                  </a:lnTo>
                  <a:lnTo>
                    <a:pt x="10118915" y="9092667"/>
                  </a:lnTo>
                  <a:lnTo>
                    <a:pt x="10894555" y="9092667"/>
                  </a:lnTo>
                  <a:lnTo>
                    <a:pt x="10894555" y="9088463"/>
                  </a:lnTo>
                  <a:lnTo>
                    <a:pt x="10118915" y="9088463"/>
                  </a:lnTo>
                  <a:lnTo>
                    <a:pt x="10118915" y="8312404"/>
                  </a:lnTo>
                  <a:lnTo>
                    <a:pt x="10894555" y="8312404"/>
                  </a:lnTo>
                  <a:lnTo>
                    <a:pt x="10894555" y="8308187"/>
                  </a:lnTo>
                  <a:lnTo>
                    <a:pt x="10118915" y="8308187"/>
                  </a:lnTo>
                  <a:lnTo>
                    <a:pt x="10118915" y="7532129"/>
                  </a:lnTo>
                  <a:lnTo>
                    <a:pt x="10894555" y="7532129"/>
                  </a:lnTo>
                  <a:lnTo>
                    <a:pt x="10894555" y="7527912"/>
                  </a:lnTo>
                  <a:lnTo>
                    <a:pt x="10118915" y="7527912"/>
                  </a:lnTo>
                  <a:lnTo>
                    <a:pt x="10118915" y="6751853"/>
                  </a:lnTo>
                  <a:lnTo>
                    <a:pt x="10894555" y="6751853"/>
                  </a:lnTo>
                  <a:lnTo>
                    <a:pt x="10894555" y="6747637"/>
                  </a:lnTo>
                  <a:lnTo>
                    <a:pt x="10118915" y="6747637"/>
                  </a:lnTo>
                  <a:lnTo>
                    <a:pt x="10118915" y="5971578"/>
                  </a:lnTo>
                  <a:lnTo>
                    <a:pt x="10894555" y="5971578"/>
                  </a:lnTo>
                  <a:lnTo>
                    <a:pt x="10894555" y="5967361"/>
                  </a:lnTo>
                  <a:lnTo>
                    <a:pt x="10118915" y="5967361"/>
                  </a:lnTo>
                  <a:lnTo>
                    <a:pt x="10118915" y="5191303"/>
                  </a:lnTo>
                  <a:lnTo>
                    <a:pt x="10894555" y="5191303"/>
                  </a:lnTo>
                  <a:lnTo>
                    <a:pt x="10894555" y="5187086"/>
                  </a:lnTo>
                  <a:lnTo>
                    <a:pt x="10118915" y="5187086"/>
                  </a:lnTo>
                  <a:lnTo>
                    <a:pt x="10118915" y="4411027"/>
                  </a:lnTo>
                  <a:lnTo>
                    <a:pt x="10894555" y="4411027"/>
                  </a:lnTo>
                  <a:lnTo>
                    <a:pt x="10894555" y="4406811"/>
                  </a:lnTo>
                  <a:lnTo>
                    <a:pt x="10118915" y="4406811"/>
                  </a:lnTo>
                  <a:lnTo>
                    <a:pt x="10118915" y="3630752"/>
                  </a:lnTo>
                  <a:lnTo>
                    <a:pt x="10894555" y="3630752"/>
                  </a:lnTo>
                  <a:lnTo>
                    <a:pt x="10894555" y="3626535"/>
                  </a:lnTo>
                  <a:lnTo>
                    <a:pt x="10118915" y="3626535"/>
                  </a:lnTo>
                  <a:lnTo>
                    <a:pt x="10118915" y="2899384"/>
                  </a:lnTo>
                  <a:lnTo>
                    <a:pt x="10894555" y="2899384"/>
                  </a:lnTo>
                  <a:lnTo>
                    <a:pt x="10894555" y="2895168"/>
                  </a:lnTo>
                  <a:lnTo>
                    <a:pt x="10118915" y="2895168"/>
                  </a:lnTo>
                  <a:lnTo>
                    <a:pt x="10118915" y="2168004"/>
                  </a:lnTo>
                  <a:lnTo>
                    <a:pt x="10894555" y="2168004"/>
                  </a:lnTo>
                  <a:lnTo>
                    <a:pt x="10894555" y="2163788"/>
                  </a:lnTo>
                  <a:lnTo>
                    <a:pt x="10118915" y="2163788"/>
                  </a:lnTo>
                  <a:lnTo>
                    <a:pt x="10118915" y="1338834"/>
                  </a:lnTo>
                  <a:lnTo>
                    <a:pt x="10894555" y="1338834"/>
                  </a:lnTo>
                  <a:lnTo>
                    <a:pt x="10894555" y="1334617"/>
                  </a:lnTo>
                  <a:lnTo>
                    <a:pt x="10118915" y="1334617"/>
                  </a:lnTo>
                  <a:lnTo>
                    <a:pt x="10118915" y="560247"/>
                  </a:lnTo>
                  <a:lnTo>
                    <a:pt x="10894555" y="560247"/>
                  </a:lnTo>
                  <a:lnTo>
                    <a:pt x="10894555" y="556031"/>
                  </a:lnTo>
                  <a:lnTo>
                    <a:pt x="10118915" y="556031"/>
                  </a:lnTo>
                  <a:lnTo>
                    <a:pt x="10118915" y="0"/>
                  </a:lnTo>
                  <a:lnTo>
                    <a:pt x="10114699" y="0"/>
                  </a:lnTo>
                  <a:lnTo>
                    <a:pt x="10114699" y="9868306"/>
                  </a:lnTo>
                  <a:lnTo>
                    <a:pt x="9152331" y="9868306"/>
                  </a:lnTo>
                  <a:lnTo>
                    <a:pt x="9152331" y="9092667"/>
                  </a:lnTo>
                  <a:lnTo>
                    <a:pt x="10114699" y="9092667"/>
                  </a:lnTo>
                  <a:lnTo>
                    <a:pt x="10114699" y="9088463"/>
                  </a:lnTo>
                  <a:lnTo>
                    <a:pt x="9152331" y="9088463"/>
                  </a:lnTo>
                  <a:lnTo>
                    <a:pt x="9152331" y="8312404"/>
                  </a:lnTo>
                  <a:lnTo>
                    <a:pt x="10114699" y="8312404"/>
                  </a:lnTo>
                  <a:lnTo>
                    <a:pt x="10114699" y="8308187"/>
                  </a:lnTo>
                  <a:lnTo>
                    <a:pt x="9152331" y="8308187"/>
                  </a:lnTo>
                  <a:lnTo>
                    <a:pt x="9152331" y="7532129"/>
                  </a:lnTo>
                  <a:lnTo>
                    <a:pt x="10114699" y="7532129"/>
                  </a:lnTo>
                  <a:lnTo>
                    <a:pt x="10114699" y="7527912"/>
                  </a:lnTo>
                  <a:lnTo>
                    <a:pt x="9152331" y="7527912"/>
                  </a:lnTo>
                  <a:lnTo>
                    <a:pt x="9152331" y="6751853"/>
                  </a:lnTo>
                  <a:lnTo>
                    <a:pt x="10114699" y="6751853"/>
                  </a:lnTo>
                  <a:lnTo>
                    <a:pt x="10114699" y="6747637"/>
                  </a:lnTo>
                  <a:lnTo>
                    <a:pt x="9152331" y="6747637"/>
                  </a:lnTo>
                  <a:lnTo>
                    <a:pt x="9152331" y="5971578"/>
                  </a:lnTo>
                  <a:lnTo>
                    <a:pt x="10114699" y="5971578"/>
                  </a:lnTo>
                  <a:lnTo>
                    <a:pt x="10114699" y="5967361"/>
                  </a:lnTo>
                  <a:lnTo>
                    <a:pt x="9152331" y="5967361"/>
                  </a:lnTo>
                  <a:lnTo>
                    <a:pt x="9152331" y="5191303"/>
                  </a:lnTo>
                  <a:lnTo>
                    <a:pt x="10114699" y="5191303"/>
                  </a:lnTo>
                  <a:lnTo>
                    <a:pt x="10114699" y="5187086"/>
                  </a:lnTo>
                  <a:lnTo>
                    <a:pt x="9152331" y="5187086"/>
                  </a:lnTo>
                  <a:lnTo>
                    <a:pt x="9152331" y="4411027"/>
                  </a:lnTo>
                  <a:lnTo>
                    <a:pt x="10114699" y="4411027"/>
                  </a:lnTo>
                  <a:lnTo>
                    <a:pt x="10114699" y="4406811"/>
                  </a:lnTo>
                  <a:lnTo>
                    <a:pt x="9152331" y="4406811"/>
                  </a:lnTo>
                  <a:lnTo>
                    <a:pt x="9152331" y="3630752"/>
                  </a:lnTo>
                  <a:lnTo>
                    <a:pt x="10114699" y="3630752"/>
                  </a:lnTo>
                  <a:lnTo>
                    <a:pt x="10114699" y="3626535"/>
                  </a:lnTo>
                  <a:lnTo>
                    <a:pt x="9152331" y="3626535"/>
                  </a:lnTo>
                  <a:lnTo>
                    <a:pt x="9152331" y="2899384"/>
                  </a:lnTo>
                  <a:lnTo>
                    <a:pt x="10114699" y="2899384"/>
                  </a:lnTo>
                  <a:lnTo>
                    <a:pt x="10114699" y="2895168"/>
                  </a:lnTo>
                  <a:lnTo>
                    <a:pt x="9152331" y="2895168"/>
                  </a:lnTo>
                  <a:lnTo>
                    <a:pt x="9152331" y="2168004"/>
                  </a:lnTo>
                  <a:lnTo>
                    <a:pt x="10114699" y="2168004"/>
                  </a:lnTo>
                  <a:lnTo>
                    <a:pt x="10114699" y="2163788"/>
                  </a:lnTo>
                  <a:lnTo>
                    <a:pt x="9152331" y="2163788"/>
                  </a:lnTo>
                  <a:lnTo>
                    <a:pt x="9152331" y="1338834"/>
                  </a:lnTo>
                  <a:lnTo>
                    <a:pt x="10114699" y="1338834"/>
                  </a:lnTo>
                  <a:lnTo>
                    <a:pt x="10114699" y="1334617"/>
                  </a:lnTo>
                  <a:lnTo>
                    <a:pt x="9152331" y="1334617"/>
                  </a:lnTo>
                  <a:lnTo>
                    <a:pt x="9152331" y="560247"/>
                  </a:lnTo>
                  <a:lnTo>
                    <a:pt x="10114699" y="560247"/>
                  </a:lnTo>
                  <a:lnTo>
                    <a:pt x="10114699" y="556031"/>
                  </a:lnTo>
                  <a:lnTo>
                    <a:pt x="9152331" y="556031"/>
                  </a:lnTo>
                  <a:lnTo>
                    <a:pt x="9152331" y="0"/>
                  </a:lnTo>
                  <a:lnTo>
                    <a:pt x="9148115" y="0"/>
                  </a:lnTo>
                  <a:lnTo>
                    <a:pt x="9148115" y="10286987"/>
                  </a:lnTo>
                  <a:lnTo>
                    <a:pt x="9152331" y="10286987"/>
                  </a:lnTo>
                  <a:lnTo>
                    <a:pt x="9152331" y="9872523"/>
                  </a:lnTo>
                  <a:lnTo>
                    <a:pt x="10114699" y="9872523"/>
                  </a:lnTo>
                  <a:lnTo>
                    <a:pt x="10114699" y="10286987"/>
                  </a:lnTo>
                  <a:lnTo>
                    <a:pt x="10118915" y="10286987"/>
                  </a:lnTo>
                  <a:lnTo>
                    <a:pt x="10118915" y="9872523"/>
                  </a:lnTo>
                  <a:lnTo>
                    <a:pt x="10894555" y="9872523"/>
                  </a:lnTo>
                  <a:lnTo>
                    <a:pt x="10894555" y="10286987"/>
                  </a:lnTo>
                  <a:lnTo>
                    <a:pt x="10898772" y="10286987"/>
                  </a:lnTo>
                  <a:lnTo>
                    <a:pt x="10898772" y="9872523"/>
                  </a:lnTo>
                  <a:lnTo>
                    <a:pt x="11673992" y="9872523"/>
                  </a:lnTo>
                  <a:lnTo>
                    <a:pt x="11673992" y="10286987"/>
                  </a:lnTo>
                  <a:lnTo>
                    <a:pt x="11678209" y="10286987"/>
                  </a:lnTo>
                  <a:lnTo>
                    <a:pt x="11678209" y="9872523"/>
                  </a:lnTo>
                  <a:lnTo>
                    <a:pt x="12486716" y="9872523"/>
                  </a:lnTo>
                  <a:lnTo>
                    <a:pt x="12486716" y="10286987"/>
                  </a:lnTo>
                  <a:lnTo>
                    <a:pt x="12490933" y="10286987"/>
                  </a:lnTo>
                  <a:lnTo>
                    <a:pt x="12490933" y="9872523"/>
                  </a:lnTo>
                  <a:lnTo>
                    <a:pt x="13258140" y="9872523"/>
                  </a:lnTo>
                  <a:lnTo>
                    <a:pt x="13258140" y="10286987"/>
                  </a:lnTo>
                  <a:lnTo>
                    <a:pt x="13262356" y="10286987"/>
                  </a:lnTo>
                  <a:lnTo>
                    <a:pt x="13262356" y="9872523"/>
                  </a:lnTo>
                  <a:lnTo>
                    <a:pt x="14029563" y="9872523"/>
                  </a:lnTo>
                  <a:lnTo>
                    <a:pt x="14029563" y="10286987"/>
                  </a:lnTo>
                  <a:lnTo>
                    <a:pt x="14033780" y="10286987"/>
                  </a:lnTo>
                  <a:lnTo>
                    <a:pt x="14033780" y="9872523"/>
                  </a:lnTo>
                  <a:lnTo>
                    <a:pt x="14800987" y="9872523"/>
                  </a:lnTo>
                  <a:lnTo>
                    <a:pt x="14800987" y="10286987"/>
                  </a:lnTo>
                  <a:lnTo>
                    <a:pt x="14805203" y="10286987"/>
                  </a:lnTo>
                  <a:lnTo>
                    <a:pt x="14805203" y="9872523"/>
                  </a:lnTo>
                  <a:lnTo>
                    <a:pt x="15580843" y="9872523"/>
                  </a:lnTo>
                  <a:lnTo>
                    <a:pt x="15580843" y="10286987"/>
                  </a:lnTo>
                  <a:lnTo>
                    <a:pt x="15585047" y="10286987"/>
                  </a:lnTo>
                  <a:lnTo>
                    <a:pt x="15585047" y="9872523"/>
                  </a:lnTo>
                  <a:lnTo>
                    <a:pt x="16360686" y="9872523"/>
                  </a:lnTo>
                  <a:lnTo>
                    <a:pt x="16360686" y="10286987"/>
                  </a:lnTo>
                  <a:lnTo>
                    <a:pt x="16364903" y="10286987"/>
                  </a:lnTo>
                  <a:lnTo>
                    <a:pt x="16364903" y="9872523"/>
                  </a:lnTo>
                  <a:lnTo>
                    <a:pt x="17173004" y="9872523"/>
                  </a:lnTo>
                  <a:lnTo>
                    <a:pt x="17173004" y="10286987"/>
                  </a:lnTo>
                  <a:lnTo>
                    <a:pt x="17177220" y="10286987"/>
                  </a:lnTo>
                  <a:lnTo>
                    <a:pt x="17177220" y="9872523"/>
                  </a:lnTo>
                  <a:lnTo>
                    <a:pt x="17944427" y="9872523"/>
                  </a:lnTo>
                  <a:lnTo>
                    <a:pt x="17944427" y="10286987"/>
                  </a:lnTo>
                  <a:lnTo>
                    <a:pt x="17948644" y="10286987"/>
                  </a:lnTo>
                  <a:lnTo>
                    <a:pt x="17948644" y="9872523"/>
                  </a:lnTo>
                  <a:lnTo>
                    <a:pt x="18287988" y="9872523"/>
                  </a:lnTo>
                  <a:lnTo>
                    <a:pt x="18287988" y="9868306"/>
                  </a:lnTo>
                  <a:lnTo>
                    <a:pt x="17948644" y="9868306"/>
                  </a:lnTo>
                  <a:lnTo>
                    <a:pt x="17948644" y="9092667"/>
                  </a:lnTo>
                  <a:lnTo>
                    <a:pt x="18287988" y="9092667"/>
                  </a:lnTo>
                  <a:lnTo>
                    <a:pt x="18287988" y="9088463"/>
                  </a:lnTo>
                  <a:lnTo>
                    <a:pt x="17948644" y="9088463"/>
                  </a:lnTo>
                  <a:lnTo>
                    <a:pt x="17948644" y="8312404"/>
                  </a:lnTo>
                  <a:lnTo>
                    <a:pt x="18287988" y="8312404"/>
                  </a:lnTo>
                  <a:lnTo>
                    <a:pt x="18287988" y="8308187"/>
                  </a:lnTo>
                  <a:lnTo>
                    <a:pt x="17948644" y="8308187"/>
                  </a:lnTo>
                  <a:lnTo>
                    <a:pt x="17948644" y="7532129"/>
                  </a:lnTo>
                  <a:lnTo>
                    <a:pt x="18287988" y="7532129"/>
                  </a:lnTo>
                  <a:lnTo>
                    <a:pt x="18287988" y="7527912"/>
                  </a:lnTo>
                  <a:lnTo>
                    <a:pt x="17948644" y="7527912"/>
                  </a:lnTo>
                  <a:lnTo>
                    <a:pt x="17948644" y="6751853"/>
                  </a:lnTo>
                  <a:lnTo>
                    <a:pt x="18287988" y="6751853"/>
                  </a:lnTo>
                  <a:lnTo>
                    <a:pt x="18287988" y="6747637"/>
                  </a:lnTo>
                  <a:lnTo>
                    <a:pt x="17948644" y="6747637"/>
                  </a:lnTo>
                  <a:lnTo>
                    <a:pt x="17948644" y="5971578"/>
                  </a:lnTo>
                  <a:lnTo>
                    <a:pt x="18287988" y="5971578"/>
                  </a:lnTo>
                  <a:lnTo>
                    <a:pt x="18287988" y="5967361"/>
                  </a:lnTo>
                  <a:lnTo>
                    <a:pt x="17948644" y="5967361"/>
                  </a:lnTo>
                  <a:lnTo>
                    <a:pt x="17948644" y="5191303"/>
                  </a:lnTo>
                  <a:lnTo>
                    <a:pt x="18287988" y="5191303"/>
                  </a:lnTo>
                  <a:lnTo>
                    <a:pt x="18287988" y="5187086"/>
                  </a:lnTo>
                  <a:lnTo>
                    <a:pt x="17948644" y="5187086"/>
                  </a:lnTo>
                  <a:lnTo>
                    <a:pt x="17948644" y="4411027"/>
                  </a:lnTo>
                  <a:lnTo>
                    <a:pt x="18287988" y="4411027"/>
                  </a:lnTo>
                  <a:lnTo>
                    <a:pt x="18287988" y="4406811"/>
                  </a:lnTo>
                  <a:lnTo>
                    <a:pt x="17948644" y="4406811"/>
                  </a:lnTo>
                  <a:lnTo>
                    <a:pt x="17948644" y="3630752"/>
                  </a:lnTo>
                  <a:lnTo>
                    <a:pt x="18287988" y="3630752"/>
                  </a:lnTo>
                  <a:lnTo>
                    <a:pt x="18287988" y="3626535"/>
                  </a:lnTo>
                  <a:lnTo>
                    <a:pt x="17948644" y="3626535"/>
                  </a:lnTo>
                  <a:lnTo>
                    <a:pt x="17948644" y="2899384"/>
                  </a:lnTo>
                  <a:lnTo>
                    <a:pt x="18287988" y="2899384"/>
                  </a:lnTo>
                  <a:lnTo>
                    <a:pt x="18287988" y="2895168"/>
                  </a:lnTo>
                  <a:lnTo>
                    <a:pt x="17948644" y="2895168"/>
                  </a:lnTo>
                  <a:lnTo>
                    <a:pt x="17948644" y="2168004"/>
                  </a:lnTo>
                  <a:lnTo>
                    <a:pt x="18287988" y="2168004"/>
                  </a:lnTo>
                  <a:lnTo>
                    <a:pt x="18287988" y="2163788"/>
                  </a:lnTo>
                  <a:lnTo>
                    <a:pt x="17948644" y="2163788"/>
                  </a:lnTo>
                  <a:lnTo>
                    <a:pt x="17948644" y="1338834"/>
                  </a:lnTo>
                  <a:lnTo>
                    <a:pt x="18287988" y="1338834"/>
                  </a:lnTo>
                  <a:lnTo>
                    <a:pt x="18287988" y="1334617"/>
                  </a:lnTo>
                  <a:lnTo>
                    <a:pt x="17948644" y="1334617"/>
                  </a:lnTo>
                  <a:lnTo>
                    <a:pt x="17948644" y="560247"/>
                  </a:lnTo>
                  <a:lnTo>
                    <a:pt x="18287988" y="560247"/>
                  </a:lnTo>
                  <a:lnTo>
                    <a:pt x="18287988" y="5560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23256" y="5844082"/>
              <a:ext cx="14135100" cy="4247515"/>
            </a:xfrm>
            <a:custGeom>
              <a:avLst/>
              <a:gdLst/>
              <a:ahLst/>
              <a:cxnLst/>
              <a:rect l="l" t="t" r="r" b="b"/>
              <a:pathLst>
                <a:path w="14135100" h="4247514">
                  <a:moveTo>
                    <a:pt x="13659793" y="4247062"/>
                  </a:moveTo>
                  <a:lnTo>
                    <a:pt x="476250" y="4247062"/>
                  </a:lnTo>
                  <a:lnTo>
                    <a:pt x="427556" y="4244603"/>
                  </a:lnTo>
                  <a:lnTo>
                    <a:pt x="380269" y="4237387"/>
                  </a:lnTo>
                  <a:lnTo>
                    <a:pt x="334627" y="4225651"/>
                  </a:lnTo>
                  <a:lnTo>
                    <a:pt x="290872" y="4209636"/>
                  </a:lnTo>
                  <a:lnTo>
                    <a:pt x="249241" y="4189581"/>
                  </a:lnTo>
                  <a:lnTo>
                    <a:pt x="209974" y="4165726"/>
                  </a:lnTo>
                  <a:lnTo>
                    <a:pt x="173310" y="4138310"/>
                  </a:lnTo>
                  <a:lnTo>
                    <a:pt x="139490" y="4107572"/>
                  </a:lnTo>
                  <a:lnTo>
                    <a:pt x="108752" y="4073751"/>
                  </a:lnTo>
                  <a:lnTo>
                    <a:pt x="81336" y="4037088"/>
                  </a:lnTo>
                  <a:lnTo>
                    <a:pt x="57480" y="3997821"/>
                  </a:lnTo>
                  <a:lnTo>
                    <a:pt x="37426" y="3956190"/>
                  </a:lnTo>
                  <a:lnTo>
                    <a:pt x="21411" y="3912434"/>
                  </a:lnTo>
                  <a:lnTo>
                    <a:pt x="9675" y="3866793"/>
                  </a:lnTo>
                  <a:lnTo>
                    <a:pt x="2458" y="3819506"/>
                  </a:lnTo>
                  <a:lnTo>
                    <a:pt x="0" y="3770812"/>
                  </a:lnTo>
                  <a:lnTo>
                    <a:pt x="0" y="476250"/>
                  </a:lnTo>
                  <a:lnTo>
                    <a:pt x="2458" y="427556"/>
                  </a:lnTo>
                  <a:lnTo>
                    <a:pt x="9675" y="380269"/>
                  </a:lnTo>
                  <a:lnTo>
                    <a:pt x="21411" y="334627"/>
                  </a:lnTo>
                  <a:lnTo>
                    <a:pt x="37426" y="290872"/>
                  </a:lnTo>
                  <a:lnTo>
                    <a:pt x="57480" y="249241"/>
                  </a:lnTo>
                  <a:lnTo>
                    <a:pt x="81336" y="209974"/>
                  </a:lnTo>
                  <a:lnTo>
                    <a:pt x="108752" y="173310"/>
                  </a:lnTo>
                  <a:lnTo>
                    <a:pt x="139490" y="139490"/>
                  </a:lnTo>
                  <a:lnTo>
                    <a:pt x="173310" y="108752"/>
                  </a:lnTo>
                  <a:lnTo>
                    <a:pt x="209974" y="81336"/>
                  </a:lnTo>
                  <a:lnTo>
                    <a:pt x="249241" y="57480"/>
                  </a:lnTo>
                  <a:lnTo>
                    <a:pt x="290872" y="37426"/>
                  </a:lnTo>
                  <a:lnTo>
                    <a:pt x="334627" y="21411"/>
                  </a:lnTo>
                  <a:lnTo>
                    <a:pt x="380269" y="9675"/>
                  </a:lnTo>
                  <a:lnTo>
                    <a:pt x="427556" y="2458"/>
                  </a:lnTo>
                  <a:lnTo>
                    <a:pt x="476250" y="0"/>
                  </a:lnTo>
                  <a:lnTo>
                    <a:pt x="13659793" y="0"/>
                  </a:lnTo>
                  <a:lnTo>
                    <a:pt x="13708486" y="2458"/>
                  </a:lnTo>
                  <a:lnTo>
                    <a:pt x="13755774" y="9675"/>
                  </a:lnTo>
                  <a:lnTo>
                    <a:pt x="13801415" y="21411"/>
                  </a:lnTo>
                  <a:lnTo>
                    <a:pt x="13845171" y="37426"/>
                  </a:lnTo>
                  <a:lnTo>
                    <a:pt x="13886802" y="57480"/>
                  </a:lnTo>
                  <a:lnTo>
                    <a:pt x="13926068" y="81336"/>
                  </a:lnTo>
                  <a:lnTo>
                    <a:pt x="13962732" y="108752"/>
                  </a:lnTo>
                  <a:lnTo>
                    <a:pt x="13996552" y="139490"/>
                  </a:lnTo>
                  <a:lnTo>
                    <a:pt x="14027290" y="173310"/>
                  </a:lnTo>
                  <a:lnTo>
                    <a:pt x="14054707" y="209974"/>
                  </a:lnTo>
                  <a:lnTo>
                    <a:pt x="14078562" y="249241"/>
                  </a:lnTo>
                  <a:lnTo>
                    <a:pt x="14098617" y="290872"/>
                  </a:lnTo>
                  <a:lnTo>
                    <a:pt x="14114631" y="334627"/>
                  </a:lnTo>
                  <a:lnTo>
                    <a:pt x="14126367" y="380269"/>
                  </a:lnTo>
                  <a:lnTo>
                    <a:pt x="14133584" y="427556"/>
                  </a:lnTo>
                  <a:lnTo>
                    <a:pt x="14134753" y="450706"/>
                  </a:lnTo>
                  <a:lnTo>
                    <a:pt x="14134753" y="3796355"/>
                  </a:lnTo>
                  <a:lnTo>
                    <a:pt x="14126367" y="3866793"/>
                  </a:lnTo>
                  <a:lnTo>
                    <a:pt x="14114631" y="3912434"/>
                  </a:lnTo>
                  <a:lnTo>
                    <a:pt x="14098617" y="3956190"/>
                  </a:lnTo>
                  <a:lnTo>
                    <a:pt x="14078562" y="3997821"/>
                  </a:lnTo>
                  <a:lnTo>
                    <a:pt x="14054707" y="4037088"/>
                  </a:lnTo>
                  <a:lnTo>
                    <a:pt x="14027290" y="4073751"/>
                  </a:lnTo>
                  <a:lnTo>
                    <a:pt x="13996552" y="4107572"/>
                  </a:lnTo>
                  <a:lnTo>
                    <a:pt x="13962732" y="4138310"/>
                  </a:lnTo>
                  <a:lnTo>
                    <a:pt x="13926068" y="4165726"/>
                  </a:lnTo>
                  <a:lnTo>
                    <a:pt x="13886802" y="4189581"/>
                  </a:lnTo>
                  <a:lnTo>
                    <a:pt x="13845171" y="4209636"/>
                  </a:lnTo>
                  <a:lnTo>
                    <a:pt x="13801415" y="4225651"/>
                  </a:lnTo>
                  <a:lnTo>
                    <a:pt x="13755774" y="4237387"/>
                  </a:lnTo>
                  <a:lnTo>
                    <a:pt x="13708486" y="4244603"/>
                  </a:lnTo>
                  <a:lnTo>
                    <a:pt x="13659793" y="4247062"/>
                  </a:lnTo>
                  <a:close/>
                </a:path>
              </a:pathLst>
            </a:custGeom>
            <a:solidFill>
              <a:srgbClr val="B4C2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23402" y="5844082"/>
              <a:ext cx="14135100" cy="4247515"/>
            </a:xfrm>
            <a:custGeom>
              <a:avLst/>
              <a:gdLst/>
              <a:ahLst/>
              <a:cxnLst/>
              <a:rect l="l" t="t" r="r" b="b"/>
              <a:pathLst>
                <a:path w="14135100" h="4247514">
                  <a:moveTo>
                    <a:pt x="14134952" y="3785512"/>
                  </a:moveTo>
                  <a:lnTo>
                    <a:pt x="14126024" y="3866699"/>
                  </a:lnTo>
                  <a:lnTo>
                    <a:pt x="14114288" y="3912339"/>
                  </a:lnTo>
                  <a:lnTo>
                    <a:pt x="14098274" y="3956094"/>
                  </a:lnTo>
                  <a:lnTo>
                    <a:pt x="14078219" y="3997724"/>
                  </a:lnTo>
                  <a:lnTo>
                    <a:pt x="14054365" y="4036990"/>
                  </a:lnTo>
                  <a:lnTo>
                    <a:pt x="14026949" y="4073652"/>
                  </a:lnTo>
                  <a:lnTo>
                    <a:pt x="13996212" y="4107472"/>
                  </a:lnTo>
                  <a:lnTo>
                    <a:pt x="13962392" y="4138209"/>
                  </a:lnTo>
                  <a:lnTo>
                    <a:pt x="13925730" y="4165624"/>
                  </a:lnTo>
                  <a:lnTo>
                    <a:pt x="13886464" y="4189479"/>
                  </a:lnTo>
                  <a:lnTo>
                    <a:pt x="13844834" y="4209533"/>
                  </a:lnTo>
                  <a:lnTo>
                    <a:pt x="13801080" y="4225548"/>
                  </a:lnTo>
                  <a:lnTo>
                    <a:pt x="13755440" y="4237283"/>
                  </a:lnTo>
                  <a:lnTo>
                    <a:pt x="13708154" y="4244500"/>
                  </a:lnTo>
                  <a:lnTo>
                    <a:pt x="13659462" y="4246958"/>
                  </a:lnTo>
                  <a:lnTo>
                    <a:pt x="476238" y="4246958"/>
                  </a:lnTo>
                  <a:lnTo>
                    <a:pt x="427545" y="4244500"/>
                  </a:lnTo>
                  <a:lnTo>
                    <a:pt x="380259" y="4237283"/>
                  </a:lnTo>
                  <a:lnTo>
                    <a:pt x="334619" y="4225548"/>
                  </a:lnTo>
                  <a:lnTo>
                    <a:pt x="290864" y="4209533"/>
                  </a:lnTo>
                  <a:lnTo>
                    <a:pt x="249234" y="4189479"/>
                  </a:lnTo>
                  <a:lnTo>
                    <a:pt x="209969" y="4165624"/>
                  </a:lnTo>
                  <a:lnTo>
                    <a:pt x="173306" y="4138209"/>
                  </a:lnTo>
                  <a:lnTo>
                    <a:pt x="139487" y="4107471"/>
                  </a:lnTo>
                  <a:lnTo>
                    <a:pt x="108749" y="4073652"/>
                  </a:lnTo>
                  <a:lnTo>
                    <a:pt x="81334" y="4036989"/>
                  </a:lnTo>
                  <a:lnTo>
                    <a:pt x="57479" y="3997724"/>
                  </a:lnTo>
                  <a:lnTo>
                    <a:pt x="37425" y="3956094"/>
                  </a:lnTo>
                  <a:lnTo>
                    <a:pt x="21410" y="3912339"/>
                  </a:lnTo>
                  <a:lnTo>
                    <a:pt x="9675" y="3866699"/>
                  </a:lnTo>
                  <a:lnTo>
                    <a:pt x="2458" y="3819413"/>
                  </a:lnTo>
                  <a:lnTo>
                    <a:pt x="0" y="3770720"/>
                  </a:lnTo>
                  <a:lnTo>
                    <a:pt x="0" y="476238"/>
                  </a:lnTo>
                  <a:lnTo>
                    <a:pt x="2458" y="427545"/>
                  </a:lnTo>
                  <a:lnTo>
                    <a:pt x="9675" y="380259"/>
                  </a:lnTo>
                  <a:lnTo>
                    <a:pt x="21410" y="334619"/>
                  </a:lnTo>
                  <a:lnTo>
                    <a:pt x="37425" y="290864"/>
                  </a:lnTo>
                  <a:lnTo>
                    <a:pt x="57479" y="249234"/>
                  </a:lnTo>
                  <a:lnTo>
                    <a:pt x="81334" y="209968"/>
                  </a:lnTo>
                  <a:lnTo>
                    <a:pt x="108749" y="173306"/>
                  </a:lnTo>
                  <a:lnTo>
                    <a:pt x="139487" y="139487"/>
                  </a:lnTo>
                  <a:lnTo>
                    <a:pt x="173306" y="108749"/>
                  </a:lnTo>
                  <a:lnTo>
                    <a:pt x="209969" y="81334"/>
                  </a:lnTo>
                  <a:lnTo>
                    <a:pt x="249234" y="57479"/>
                  </a:lnTo>
                  <a:lnTo>
                    <a:pt x="290864" y="37425"/>
                  </a:lnTo>
                  <a:lnTo>
                    <a:pt x="334619" y="21410"/>
                  </a:lnTo>
                  <a:lnTo>
                    <a:pt x="380259" y="9675"/>
                  </a:lnTo>
                  <a:lnTo>
                    <a:pt x="427545" y="2458"/>
                  </a:lnTo>
                  <a:lnTo>
                    <a:pt x="476238" y="0"/>
                  </a:lnTo>
                  <a:lnTo>
                    <a:pt x="13659462" y="0"/>
                  </a:lnTo>
                  <a:lnTo>
                    <a:pt x="13708154" y="2458"/>
                  </a:lnTo>
                  <a:lnTo>
                    <a:pt x="13755440" y="9675"/>
                  </a:lnTo>
                  <a:lnTo>
                    <a:pt x="13801080" y="21410"/>
                  </a:lnTo>
                  <a:lnTo>
                    <a:pt x="13844834" y="37425"/>
                  </a:lnTo>
                  <a:lnTo>
                    <a:pt x="13886464" y="57479"/>
                  </a:lnTo>
                  <a:lnTo>
                    <a:pt x="13925730" y="81333"/>
                  </a:lnTo>
                  <a:lnTo>
                    <a:pt x="13962392" y="108749"/>
                  </a:lnTo>
                  <a:lnTo>
                    <a:pt x="13996212" y="139486"/>
                  </a:lnTo>
                  <a:lnTo>
                    <a:pt x="14026949" y="173306"/>
                  </a:lnTo>
                  <a:lnTo>
                    <a:pt x="14054365" y="209968"/>
                  </a:lnTo>
                  <a:lnTo>
                    <a:pt x="14078220" y="249234"/>
                  </a:lnTo>
                  <a:lnTo>
                    <a:pt x="14098274" y="290864"/>
                  </a:lnTo>
                  <a:lnTo>
                    <a:pt x="14114288" y="334619"/>
                  </a:lnTo>
                  <a:lnTo>
                    <a:pt x="14126024" y="380259"/>
                  </a:lnTo>
                  <a:lnTo>
                    <a:pt x="14133240" y="427545"/>
                  </a:lnTo>
                  <a:lnTo>
                    <a:pt x="14134952" y="461445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812878" y="5955487"/>
            <a:ext cx="50704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85" dirty="0">
                <a:solidFill>
                  <a:srgbClr val="FBD572"/>
                </a:solidFill>
                <a:latin typeface="Arial Narrow"/>
                <a:cs typeface="Arial Narrow"/>
              </a:rPr>
              <a:t>Expand</a:t>
            </a:r>
            <a:r>
              <a:rPr sz="2600" spc="80" dirty="0">
                <a:solidFill>
                  <a:srgbClr val="FBD572"/>
                </a:solidFill>
                <a:latin typeface="Arial Narrow"/>
                <a:cs typeface="Arial Narrow"/>
              </a:rPr>
              <a:t> </a:t>
            </a:r>
            <a:r>
              <a:rPr sz="2600" spc="245" dirty="0">
                <a:solidFill>
                  <a:srgbClr val="FBD572"/>
                </a:solidFill>
                <a:latin typeface="Arial Narrow"/>
                <a:cs typeface="Arial Narrow"/>
              </a:rPr>
              <a:t>my</a:t>
            </a:r>
            <a:r>
              <a:rPr sz="2600" spc="85" dirty="0">
                <a:solidFill>
                  <a:srgbClr val="FBD572"/>
                </a:solidFill>
                <a:latin typeface="Arial Narrow"/>
                <a:cs typeface="Arial Narrow"/>
              </a:rPr>
              <a:t> </a:t>
            </a:r>
            <a:r>
              <a:rPr sz="2600" spc="150" dirty="0">
                <a:solidFill>
                  <a:srgbClr val="FBD572"/>
                </a:solidFill>
                <a:latin typeface="Arial Narrow"/>
                <a:cs typeface="Arial Narrow"/>
              </a:rPr>
              <a:t>costume</a:t>
            </a:r>
            <a:r>
              <a:rPr sz="2600" spc="80" dirty="0">
                <a:solidFill>
                  <a:srgbClr val="FBD572"/>
                </a:solidFill>
                <a:latin typeface="Arial Narrow"/>
                <a:cs typeface="Arial Narrow"/>
              </a:rPr>
              <a:t> </a:t>
            </a:r>
            <a:r>
              <a:rPr sz="2600" spc="254" dirty="0">
                <a:solidFill>
                  <a:srgbClr val="FBD572"/>
                </a:solidFill>
                <a:latin typeface="Arial Narrow"/>
                <a:cs typeface="Arial Narrow"/>
              </a:rPr>
              <a:t>library/market</a:t>
            </a:r>
            <a:endParaRPr sz="26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12878" y="6360547"/>
            <a:ext cx="13070205" cy="3540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2729" algn="just">
              <a:lnSpc>
                <a:spcPct val="116500"/>
              </a:lnSpc>
              <a:spcBef>
                <a:spcPts val="100"/>
              </a:spcBef>
            </a:pPr>
            <a:r>
              <a:rPr sz="2200" spc="105" dirty="0">
                <a:solidFill>
                  <a:srgbClr val="FFFAF5"/>
                </a:solidFill>
                <a:latin typeface="Arial Narrow"/>
                <a:cs typeface="Arial Narrow"/>
              </a:rPr>
              <a:t>Specific:</a:t>
            </a:r>
            <a:r>
              <a:rPr sz="2200" spc="70" dirty="0">
                <a:solidFill>
                  <a:srgbClr val="FFFAF5"/>
                </a:solidFill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Discover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new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potential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places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can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45" dirty="0">
                <a:latin typeface="Arial Narrow"/>
                <a:cs typeface="Arial Narrow"/>
              </a:rPr>
              <a:t>rent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out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55" dirty="0">
                <a:latin typeface="Arial Narrow"/>
                <a:cs typeface="Arial Narrow"/>
              </a:rPr>
              <a:t>good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costumes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20" dirty="0">
                <a:latin typeface="Arial Narrow"/>
                <a:cs typeface="Arial Narrow"/>
              </a:rPr>
              <a:t>or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buy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costume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pieces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quality. </a:t>
            </a:r>
            <a:r>
              <a:rPr sz="2200" spc="114" dirty="0">
                <a:solidFill>
                  <a:srgbClr val="FFFAF5"/>
                </a:solidFill>
                <a:latin typeface="Arial Narrow"/>
                <a:cs typeface="Arial Narrow"/>
              </a:rPr>
              <a:t>Measurable:</a:t>
            </a:r>
            <a:r>
              <a:rPr sz="2200" spc="65" dirty="0">
                <a:solidFill>
                  <a:srgbClr val="FFFAF5"/>
                </a:solidFill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Explore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75" dirty="0">
                <a:latin typeface="Arial Narrow"/>
                <a:cs typeface="Arial Narrow"/>
              </a:rPr>
              <a:t>at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least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60" dirty="0">
                <a:latin typeface="Arial Narrow"/>
                <a:cs typeface="Arial Narrow"/>
              </a:rPr>
              <a:t>2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new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costume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markets/library</a:t>
            </a:r>
            <a:endParaRPr sz="2200">
              <a:latin typeface="Arial Narrow"/>
              <a:cs typeface="Arial Narrow"/>
            </a:endParaRPr>
          </a:p>
          <a:p>
            <a:pPr marL="12700" marR="5080" algn="just">
              <a:lnSpc>
                <a:spcPct val="116500"/>
              </a:lnSpc>
            </a:pPr>
            <a:r>
              <a:rPr sz="2200" spc="175" dirty="0">
                <a:solidFill>
                  <a:srgbClr val="FFFAF5"/>
                </a:solidFill>
                <a:latin typeface="Arial Narrow"/>
                <a:cs typeface="Arial Narrow"/>
              </a:rPr>
              <a:t>Attainable:</a:t>
            </a:r>
            <a:r>
              <a:rPr sz="2200" spc="155" dirty="0">
                <a:solidFill>
                  <a:srgbClr val="FFFAF5"/>
                </a:solidFill>
                <a:latin typeface="Arial Narrow"/>
                <a:cs typeface="Arial Narrow"/>
              </a:rPr>
              <a:t>  </a:t>
            </a:r>
            <a:r>
              <a:rPr sz="2200" spc="190" dirty="0">
                <a:latin typeface="Arial Narrow"/>
                <a:cs typeface="Arial Narrow"/>
              </a:rPr>
              <a:t>This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goal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challenging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because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215" dirty="0">
                <a:latin typeface="Arial Narrow"/>
                <a:cs typeface="Arial Narrow"/>
              </a:rPr>
              <a:t>live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small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245" dirty="0">
                <a:latin typeface="Arial Narrow"/>
                <a:cs typeface="Arial Narrow"/>
              </a:rPr>
              <a:t>city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finite</a:t>
            </a:r>
            <a:r>
              <a:rPr sz="2200" spc="150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number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stores,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but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also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as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are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still</a:t>
            </a:r>
            <a:r>
              <a:rPr sz="2200" spc="160" dirty="0">
                <a:latin typeface="Arial Narrow"/>
                <a:cs typeface="Arial Narrow"/>
              </a:rPr>
              <a:t> students,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don</a:t>
            </a:r>
            <a:r>
              <a:rPr sz="2200" spc="175" dirty="0">
                <a:latin typeface="Arial"/>
                <a:cs typeface="Arial"/>
              </a:rPr>
              <a:t>’</a:t>
            </a:r>
            <a:r>
              <a:rPr sz="2200" spc="175" dirty="0">
                <a:latin typeface="Arial Narrow"/>
                <a:cs typeface="Arial Narrow"/>
              </a:rPr>
              <a:t>t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know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where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55" dirty="0">
                <a:latin typeface="Arial Narrow"/>
                <a:cs typeface="Arial Narrow"/>
              </a:rPr>
              <a:t> find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quality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costume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pieces.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So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254" dirty="0">
                <a:latin typeface="Arial Narrow"/>
                <a:cs typeface="Arial Narrow"/>
              </a:rPr>
              <a:t>far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I</a:t>
            </a:r>
            <a:r>
              <a:rPr sz="2200" spc="200" dirty="0">
                <a:latin typeface="Arial"/>
                <a:cs typeface="Arial"/>
              </a:rPr>
              <a:t>’</a:t>
            </a:r>
            <a:r>
              <a:rPr sz="2200" spc="200" dirty="0">
                <a:latin typeface="Arial Narrow"/>
                <a:cs typeface="Arial Narrow"/>
              </a:rPr>
              <a:t>ve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only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85" dirty="0">
                <a:latin typeface="Arial Narrow"/>
                <a:cs typeface="Arial Narrow"/>
              </a:rPr>
              <a:t>made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use</a:t>
            </a:r>
            <a:r>
              <a:rPr sz="2200" spc="16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15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the </a:t>
            </a:r>
            <a:r>
              <a:rPr sz="2200" spc="195" dirty="0">
                <a:latin typeface="Arial Narrow"/>
                <a:cs typeface="Arial Narrow"/>
              </a:rPr>
              <a:t>finite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local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stores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but</a:t>
            </a:r>
            <a:r>
              <a:rPr sz="2200" spc="43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however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think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430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goal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achievable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220" dirty="0">
                <a:latin typeface="Arial Narrow"/>
                <a:cs typeface="Arial Narrow"/>
              </a:rPr>
              <a:t>by</a:t>
            </a:r>
            <a:r>
              <a:rPr sz="2200" spc="43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branching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out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different</a:t>
            </a:r>
            <a:r>
              <a:rPr sz="2200" spc="43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locations</a:t>
            </a:r>
            <a:r>
              <a:rPr sz="2200" spc="425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or </a:t>
            </a:r>
            <a:r>
              <a:rPr sz="2200" spc="125" dirty="0">
                <a:latin typeface="Arial Narrow"/>
                <a:cs typeface="Arial Narrow"/>
              </a:rPr>
              <a:t>online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stores.</a:t>
            </a:r>
            <a:endParaRPr sz="2200">
              <a:latin typeface="Arial Narrow"/>
              <a:cs typeface="Arial Narrow"/>
            </a:endParaRPr>
          </a:p>
          <a:p>
            <a:pPr marL="12700" marR="5080" algn="just">
              <a:lnSpc>
                <a:spcPct val="116500"/>
              </a:lnSpc>
            </a:pPr>
            <a:r>
              <a:rPr sz="2200" spc="165" dirty="0">
                <a:solidFill>
                  <a:srgbClr val="FFFAF5"/>
                </a:solidFill>
                <a:latin typeface="Arial Narrow"/>
                <a:cs typeface="Arial Narrow"/>
              </a:rPr>
              <a:t>Relevant:</a:t>
            </a:r>
            <a:r>
              <a:rPr sz="2200" spc="195" dirty="0">
                <a:solidFill>
                  <a:srgbClr val="FFFAF5"/>
                </a:solidFill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This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goal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19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relevant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275" dirty="0">
                <a:latin typeface="Arial Narrow"/>
                <a:cs typeface="Arial Narrow"/>
              </a:rPr>
              <a:t>it</a:t>
            </a:r>
            <a:r>
              <a:rPr sz="2200" spc="19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250" dirty="0">
                <a:latin typeface="Arial Narrow"/>
                <a:cs typeface="Arial Narrow"/>
              </a:rPr>
              <a:t>part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my</a:t>
            </a:r>
            <a:r>
              <a:rPr sz="2200" spc="19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task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for</a:t>
            </a:r>
            <a:r>
              <a:rPr sz="2200" spc="200" dirty="0">
                <a:latin typeface="Arial Narrow"/>
                <a:cs typeface="Arial Narrow"/>
              </a:rPr>
              <a:t> this</a:t>
            </a:r>
            <a:r>
              <a:rPr sz="2200" spc="19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project.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In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addition</a:t>
            </a:r>
            <a:r>
              <a:rPr sz="2200" spc="19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 will </a:t>
            </a:r>
            <a:r>
              <a:rPr sz="2200" spc="110" dirty="0">
                <a:latin typeface="Arial Narrow"/>
                <a:cs typeface="Arial Narrow"/>
              </a:rPr>
              <a:t>help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55" dirty="0">
                <a:latin typeface="Arial Narrow"/>
                <a:cs typeface="Arial Narrow"/>
              </a:rPr>
              <a:t>me</a:t>
            </a:r>
            <a:r>
              <a:rPr sz="2200" spc="195" dirty="0">
                <a:latin typeface="Arial Narrow"/>
                <a:cs typeface="Arial Narrow"/>
              </a:rPr>
              <a:t> </a:t>
            </a:r>
            <a:r>
              <a:rPr sz="2200" spc="220" dirty="0">
                <a:latin typeface="Arial Narrow"/>
                <a:cs typeface="Arial Narrow"/>
              </a:rPr>
              <a:t>for</a:t>
            </a:r>
            <a:r>
              <a:rPr sz="2200" spc="20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my </a:t>
            </a:r>
            <a:r>
              <a:rPr sz="2200" spc="145" dirty="0">
                <a:latin typeface="Arial Narrow"/>
                <a:cs typeface="Arial Narrow"/>
              </a:rPr>
              <a:t>professional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skills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245" dirty="0">
                <a:latin typeface="Arial Narrow"/>
                <a:cs typeface="Arial Narrow"/>
              </a:rPr>
              <a:t>after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85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graduate.</a:t>
            </a:r>
            <a:endParaRPr sz="2200">
              <a:latin typeface="Arial Narrow"/>
              <a:cs typeface="Arial Narrow"/>
            </a:endParaRPr>
          </a:p>
          <a:p>
            <a:pPr marL="12700" algn="just">
              <a:lnSpc>
                <a:spcPct val="100000"/>
              </a:lnSpc>
              <a:spcBef>
                <a:spcPts val="430"/>
              </a:spcBef>
            </a:pPr>
            <a:r>
              <a:rPr sz="2200" spc="185" dirty="0">
                <a:solidFill>
                  <a:srgbClr val="FFFAF5"/>
                </a:solidFill>
                <a:latin typeface="Arial Narrow"/>
                <a:cs typeface="Arial Narrow"/>
              </a:rPr>
              <a:t>Time-</a:t>
            </a:r>
            <a:r>
              <a:rPr sz="2200" spc="90" dirty="0">
                <a:solidFill>
                  <a:srgbClr val="FFFAF5"/>
                </a:solidFill>
                <a:latin typeface="Arial Narrow"/>
                <a:cs typeface="Arial Narrow"/>
              </a:rPr>
              <a:t>Bound:</a:t>
            </a:r>
            <a:r>
              <a:rPr sz="2200" spc="60" dirty="0">
                <a:solidFill>
                  <a:srgbClr val="FFFAF5"/>
                </a:solidFill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This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goal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needs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70" dirty="0">
                <a:latin typeface="Arial Narrow"/>
                <a:cs typeface="Arial Narrow"/>
              </a:rPr>
              <a:t>be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achieved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0" dirty="0">
                <a:latin typeface="Arial Narrow"/>
                <a:cs typeface="Arial Narrow"/>
              </a:rPr>
              <a:t>by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end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week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80" dirty="0">
                <a:latin typeface="Arial Narrow"/>
                <a:cs typeface="Arial Narrow"/>
              </a:rPr>
              <a:t>5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1264" y="42473"/>
            <a:ext cx="10445470" cy="1750222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176566" y="99658"/>
            <a:ext cx="5880735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0" spc="330" dirty="0">
                <a:solidFill>
                  <a:srgbClr val="FFFAF5"/>
                </a:solidFill>
                <a:latin typeface="Verdana"/>
                <a:cs typeface="Verdana"/>
              </a:rPr>
              <a:t>MY</a:t>
            </a:r>
            <a:r>
              <a:rPr sz="8500" spc="735" dirty="0">
                <a:solidFill>
                  <a:srgbClr val="FFFAF5"/>
                </a:solidFill>
                <a:latin typeface="Verdana"/>
                <a:cs typeface="Verdana"/>
              </a:rPr>
              <a:t> </a:t>
            </a:r>
            <a:r>
              <a:rPr sz="8500" spc="-60" dirty="0">
                <a:solidFill>
                  <a:srgbClr val="FFFAF5"/>
                </a:solidFill>
                <a:latin typeface="Verdana"/>
                <a:cs typeface="Verdana"/>
              </a:rPr>
              <a:t>GOALS</a:t>
            </a:r>
            <a:endParaRPr sz="85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3" name="object 23"/>
            <p:cNvSpPr/>
            <p:nvPr/>
          </p:nvSpPr>
          <p:spPr>
            <a:xfrm>
              <a:off x="16994601" y="8688553"/>
              <a:ext cx="1293495" cy="1598930"/>
            </a:xfrm>
            <a:custGeom>
              <a:avLst/>
              <a:gdLst/>
              <a:ahLst/>
              <a:cxnLst/>
              <a:rect l="l" t="t" r="r" b="b"/>
              <a:pathLst>
                <a:path w="1293494" h="1598929">
                  <a:moveTo>
                    <a:pt x="807937" y="1564486"/>
                  </a:moveTo>
                  <a:lnTo>
                    <a:pt x="528536" y="1243566"/>
                  </a:lnTo>
                  <a:lnTo>
                    <a:pt x="463134" y="1163336"/>
                  </a:lnTo>
                  <a:lnTo>
                    <a:pt x="430763" y="1123221"/>
                  </a:lnTo>
                  <a:lnTo>
                    <a:pt x="398897" y="1083106"/>
                  </a:lnTo>
                  <a:lnTo>
                    <a:pt x="367748" y="1042990"/>
                  </a:lnTo>
                  <a:lnTo>
                    <a:pt x="337529" y="1002875"/>
                  </a:lnTo>
                  <a:lnTo>
                    <a:pt x="308455" y="962760"/>
                  </a:lnTo>
                  <a:lnTo>
                    <a:pt x="280737" y="922645"/>
                  </a:lnTo>
                  <a:lnTo>
                    <a:pt x="254590" y="882530"/>
                  </a:lnTo>
                  <a:lnTo>
                    <a:pt x="230226" y="842415"/>
                  </a:lnTo>
                  <a:lnTo>
                    <a:pt x="207858" y="802300"/>
                  </a:lnTo>
                  <a:lnTo>
                    <a:pt x="187700" y="742128"/>
                  </a:lnTo>
                  <a:lnTo>
                    <a:pt x="169964" y="702013"/>
                  </a:lnTo>
                  <a:lnTo>
                    <a:pt x="154864" y="661898"/>
                  </a:lnTo>
                  <a:lnTo>
                    <a:pt x="143700" y="621783"/>
                  </a:lnTo>
                  <a:lnTo>
                    <a:pt x="135822" y="561610"/>
                  </a:lnTo>
                  <a:lnTo>
                    <a:pt x="131269" y="521495"/>
                  </a:lnTo>
                  <a:lnTo>
                    <a:pt x="130074" y="481380"/>
                  </a:lnTo>
                  <a:lnTo>
                    <a:pt x="132274" y="421207"/>
                  </a:lnTo>
                  <a:lnTo>
                    <a:pt x="137904" y="381092"/>
                  </a:lnTo>
                  <a:lnTo>
                    <a:pt x="147000" y="340977"/>
                  </a:lnTo>
                  <a:lnTo>
                    <a:pt x="159597" y="280805"/>
                  </a:lnTo>
                  <a:lnTo>
                    <a:pt x="175732" y="240690"/>
                  </a:lnTo>
                  <a:lnTo>
                    <a:pt x="195440" y="200575"/>
                  </a:lnTo>
                  <a:lnTo>
                    <a:pt x="218756" y="160460"/>
                  </a:lnTo>
                  <a:lnTo>
                    <a:pt x="245717" y="120345"/>
                  </a:lnTo>
                  <a:lnTo>
                    <a:pt x="276357" y="100287"/>
                  </a:lnTo>
                  <a:lnTo>
                    <a:pt x="310713" y="60172"/>
                  </a:lnTo>
                  <a:lnTo>
                    <a:pt x="348820" y="40115"/>
                  </a:lnTo>
                  <a:lnTo>
                    <a:pt x="387919" y="20057"/>
                  </a:lnTo>
                  <a:lnTo>
                    <a:pt x="427998" y="0"/>
                  </a:lnTo>
                  <a:lnTo>
                    <a:pt x="677521" y="0"/>
                  </a:lnTo>
                  <a:lnTo>
                    <a:pt x="759194" y="40115"/>
                  </a:lnTo>
                  <a:lnTo>
                    <a:pt x="798820" y="60172"/>
                  </a:lnTo>
                  <a:lnTo>
                    <a:pt x="837365" y="80230"/>
                  </a:lnTo>
                  <a:lnTo>
                    <a:pt x="874623" y="100287"/>
                  </a:lnTo>
                  <a:lnTo>
                    <a:pt x="910386" y="140402"/>
                  </a:lnTo>
                  <a:lnTo>
                    <a:pt x="944450" y="160460"/>
                  </a:lnTo>
                  <a:lnTo>
                    <a:pt x="976607" y="200575"/>
                  </a:lnTo>
                  <a:lnTo>
                    <a:pt x="1006651" y="240690"/>
                  </a:lnTo>
                  <a:lnTo>
                    <a:pt x="1034377" y="280805"/>
                  </a:lnTo>
                  <a:lnTo>
                    <a:pt x="1059578" y="320920"/>
                  </a:lnTo>
                  <a:lnTo>
                    <a:pt x="1082047" y="340977"/>
                  </a:lnTo>
                  <a:lnTo>
                    <a:pt x="1101579" y="381092"/>
                  </a:lnTo>
                  <a:lnTo>
                    <a:pt x="1120251" y="441265"/>
                  </a:lnTo>
                  <a:lnTo>
                    <a:pt x="1136610" y="481380"/>
                  </a:lnTo>
                  <a:lnTo>
                    <a:pt x="1150838" y="521495"/>
                  </a:lnTo>
                  <a:lnTo>
                    <a:pt x="1163115" y="581668"/>
                  </a:lnTo>
                  <a:lnTo>
                    <a:pt x="1173621" y="621783"/>
                  </a:lnTo>
                  <a:lnTo>
                    <a:pt x="1182539" y="681955"/>
                  </a:lnTo>
                  <a:lnTo>
                    <a:pt x="1190048" y="722070"/>
                  </a:lnTo>
                  <a:lnTo>
                    <a:pt x="1196330" y="762185"/>
                  </a:lnTo>
                  <a:lnTo>
                    <a:pt x="1201566" y="822358"/>
                  </a:lnTo>
                  <a:lnTo>
                    <a:pt x="1205936" y="862473"/>
                  </a:lnTo>
                  <a:lnTo>
                    <a:pt x="1209621" y="922645"/>
                  </a:lnTo>
                  <a:lnTo>
                    <a:pt x="1212803" y="962760"/>
                  </a:lnTo>
                  <a:lnTo>
                    <a:pt x="1215662" y="1022933"/>
                  </a:lnTo>
                  <a:lnTo>
                    <a:pt x="1218378" y="1063048"/>
                  </a:lnTo>
                  <a:lnTo>
                    <a:pt x="1221134" y="1123221"/>
                  </a:lnTo>
                  <a:lnTo>
                    <a:pt x="1224110" y="1163336"/>
                  </a:lnTo>
                  <a:lnTo>
                    <a:pt x="1227486" y="1223508"/>
                  </a:lnTo>
                  <a:lnTo>
                    <a:pt x="1231445" y="1263623"/>
                  </a:lnTo>
                  <a:lnTo>
                    <a:pt x="1236165" y="1323796"/>
                  </a:lnTo>
                  <a:lnTo>
                    <a:pt x="1293398" y="1323796"/>
                  </a:lnTo>
                  <a:lnTo>
                    <a:pt x="1293398" y="1484256"/>
                  </a:lnTo>
                  <a:lnTo>
                    <a:pt x="758796" y="1484256"/>
                  </a:lnTo>
                  <a:lnTo>
                    <a:pt x="807937" y="1564486"/>
                  </a:lnTo>
                  <a:close/>
                </a:path>
                <a:path w="1293494" h="1598929">
                  <a:moveTo>
                    <a:pt x="1293398" y="1323796"/>
                  </a:moveTo>
                  <a:lnTo>
                    <a:pt x="1236165" y="1323796"/>
                  </a:lnTo>
                  <a:lnTo>
                    <a:pt x="1293398" y="1195964"/>
                  </a:lnTo>
                  <a:lnTo>
                    <a:pt x="1293398" y="1323796"/>
                  </a:lnTo>
                  <a:close/>
                </a:path>
                <a:path w="1293494" h="1598929">
                  <a:moveTo>
                    <a:pt x="1293398" y="1598445"/>
                  </a:moveTo>
                  <a:lnTo>
                    <a:pt x="0" y="1598445"/>
                  </a:lnTo>
                  <a:lnTo>
                    <a:pt x="125370" y="1544428"/>
                  </a:lnTo>
                  <a:lnTo>
                    <a:pt x="172900" y="1544428"/>
                  </a:lnTo>
                  <a:lnTo>
                    <a:pt x="220753" y="1524371"/>
                  </a:lnTo>
                  <a:lnTo>
                    <a:pt x="268895" y="1524371"/>
                  </a:lnTo>
                  <a:lnTo>
                    <a:pt x="317293" y="1504313"/>
                  </a:lnTo>
                  <a:lnTo>
                    <a:pt x="365913" y="1504313"/>
                  </a:lnTo>
                  <a:lnTo>
                    <a:pt x="414721" y="1484256"/>
                  </a:lnTo>
                  <a:lnTo>
                    <a:pt x="738087" y="1484256"/>
                  </a:lnTo>
                  <a:lnTo>
                    <a:pt x="807937" y="1564486"/>
                  </a:lnTo>
                  <a:lnTo>
                    <a:pt x="1293398" y="1564486"/>
                  </a:lnTo>
                  <a:lnTo>
                    <a:pt x="1293398" y="1598445"/>
                  </a:lnTo>
                  <a:close/>
                </a:path>
                <a:path w="1293494" h="1598929">
                  <a:moveTo>
                    <a:pt x="1293398" y="1564486"/>
                  </a:moveTo>
                  <a:lnTo>
                    <a:pt x="807937" y="1564486"/>
                  </a:lnTo>
                  <a:lnTo>
                    <a:pt x="758796" y="1484256"/>
                  </a:lnTo>
                  <a:lnTo>
                    <a:pt x="1293398" y="1484256"/>
                  </a:lnTo>
                  <a:lnTo>
                    <a:pt x="1293398" y="1564486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889035" y="8662754"/>
              <a:ext cx="1399540" cy="1624330"/>
            </a:xfrm>
            <a:custGeom>
              <a:avLst/>
              <a:gdLst/>
              <a:ahLst/>
              <a:cxnLst/>
              <a:rect l="l" t="t" r="r" b="b"/>
              <a:pathLst>
                <a:path w="1399540" h="1624329">
                  <a:moveTo>
                    <a:pt x="929400" y="1604601"/>
                  </a:moveTo>
                  <a:lnTo>
                    <a:pt x="896054" y="1604601"/>
                  </a:lnTo>
                  <a:lnTo>
                    <a:pt x="819635" y="1504313"/>
                  </a:lnTo>
                  <a:lnTo>
                    <a:pt x="787030" y="1484256"/>
                  </a:lnTo>
                  <a:lnTo>
                    <a:pt x="591432" y="1243566"/>
                  </a:lnTo>
                  <a:lnTo>
                    <a:pt x="559208" y="1223508"/>
                  </a:lnTo>
                  <a:lnTo>
                    <a:pt x="495360" y="1143278"/>
                  </a:lnTo>
                  <a:lnTo>
                    <a:pt x="464078" y="1103163"/>
                  </a:lnTo>
                  <a:lnTo>
                    <a:pt x="433567" y="1063048"/>
                  </a:lnTo>
                  <a:lnTo>
                    <a:pt x="404044" y="1022933"/>
                  </a:lnTo>
                  <a:lnTo>
                    <a:pt x="375723" y="982818"/>
                  </a:lnTo>
                  <a:lnTo>
                    <a:pt x="348823" y="942703"/>
                  </a:lnTo>
                  <a:lnTo>
                    <a:pt x="323558" y="902588"/>
                  </a:lnTo>
                  <a:lnTo>
                    <a:pt x="300146" y="842415"/>
                  </a:lnTo>
                  <a:lnTo>
                    <a:pt x="278382" y="802300"/>
                  </a:lnTo>
                  <a:lnTo>
                    <a:pt x="259176" y="762185"/>
                  </a:lnTo>
                  <a:lnTo>
                    <a:pt x="242801" y="702013"/>
                  </a:lnTo>
                  <a:lnTo>
                    <a:pt x="229531" y="661898"/>
                  </a:lnTo>
                  <a:lnTo>
                    <a:pt x="219641" y="601725"/>
                  </a:lnTo>
                  <a:lnTo>
                    <a:pt x="213402" y="561610"/>
                  </a:lnTo>
                  <a:lnTo>
                    <a:pt x="211090" y="501437"/>
                  </a:lnTo>
                  <a:lnTo>
                    <a:pt x="212940" y="461322"/>
                  </a:lnTo>
                  <a:lnTo>
                    <a:pt x="219002" y="401150"/>
                  </a:lnTo>
                  <a:lnTo>
                    <a:pt x="229443" y="340977"/>
                  </a:lnTo>
                  <a:lnTo>
                    <a:pt x="244430" y="300862"/>
                  </a:lnTo>
                  <a:lnTo>
                    <a:pt x="264131" y="240690"/>
                  </a:lnTo>
                  <a:lnTo>
                    <a:pt x="288713" y="200575"/>
                  </a:lnTo>
                  <a:lnTo>
                    <a:pt x="318333" y="160460"/>
                  </a:lnTo>
                  <a:lnTo>
                    <a:pt x="352778" y="120345"/>
                  </a:lnTo>
                  <a:lnTo>
                    <a:pt x="391658" y="80230"/>
                  </a:lnTo>
                  <a:lnTo>
                    <a:pt x="434583" y="60172"/>
                  </a:lnTo>
                  <a:lnTo>
                    <a:pt x="481163" y="20057"/>
                  </a:lnTo>
                  <a:lnTo>
                    <a:pt x="531008" y="0"/>
                  </a:lnTo>
                  <a:lnTo>
                    <a:pt x="781838" y="0"/>
                  </a:lnTo>
                  <a:lnTo>
                    <a:pt x="830065" y="20057"/>
                  </a:lnTo>
                  <a:lnTo>
                    <a:pt x="880110" y="40115"/>
                  </a:lnTo>
                  <a:lnTo>
                    <a:pt x="614321" y="40115"/>
                  </a:lnTo>
                  <a:lnTo>
                    <a:pt x="567831" y="60172"/>
                  </a:lnTo>
                  <a:lnTo>
                    <a:pt x="522556" y="60172"/>
                  </a:lnTo>
                  <a:lnTo>
                    <a:pt x="479058" y="80230"/>
                  </a:lnTo>
                  <a:lnTo>
                    <a:pt x="437494" y="100287"/>
                  </a:lnTo>
                  <a:lnTo>
                    <a:pt x="400136" y="140402"/>
                  </a:lnTo>
                  <a:lnTo>
                    <a:pt x="367112" y="180517"/>
                  </a:lnTo>
                  <a:lnTo>
                    <a:pt x="338552" y="220632"/>
                  </a:lnTo>
                  <a:lnTo>
                    <a:pt x="314582" y="260747"/>
                  </a:lnTo>
                  <a:lnTo>
                    <a:pt x="295331" y="300862"/>
                  </a:lnTo>
                  <a:lnTo>
                    <a:pt x="280164" y="361035"/>
                  </a:lnTo>
                  <a:lnTo>
                    <a:pt x="269331" y="401150"/>
                  </a:lnTo>
                  <a:lnTo>
                    <a:pt x="262788" y="461322"/>
                  </a:lnTo>
                  <a:lnTo>
                    <a:pt x="260491" y="501437"/>
                  </a:lnTo>
                  <a:lnTo>
                    <a:pt x="262394" y="561610"/>
                  </a:lnTo>
                  <a:lnTo>
                    <a:pt x="268454" y="601725"/>
                  </a:lnTo>
                  <a:lnTo>
                    <a:pt x="278705" y="661898"/>
                  </a:lnTo>
                  <a:lnTo>
                    <a:pt x="292696" y="702013"/>
                  </a:lnTo>
                  <a:lnTo>
                    <a:pt x="310042" y="762185"/>
                  </a:lnTo>
                  <a:lnTo>
                    <a:pt x="330355" y="802300"/>
                  </a:lnTo>
                  <a:lnTo>
                    <a:pt x="353251" y="842415"/>
                  </a:lnTo>
                  <a:lnTo>
                    <a:pt x="378344" y="882530"/>
                  </a:lnTo>
                  <a:lnTo>
                    <a:pt x="405246" y="942703"/>
                  </a:lnTo>
                  <a:lnTo>
                    <a:pt x="431686" y="982818"/>
                  </a:lnTo>
                  <a:lnTo>
                    <a:pt x="459298" y="1002875"/>
                  </a:lnTo>
                  <a:lnTo>
                    <a:pt x="487921" y="1042990"/>
                  </a:lnTo>
                  <a:lnTo>
                    <a:pt x="517393" y="1083106"/>
                  </a:lnTo>
                  <a:lnTo>
                    <a:pt x="547551" y="1123221"/>
                  </a:lnTo>
                  <a:lnTo>
                    <a:pt x="578233" y="1163336"/>
                  </a:lnTo>
                  <a:lnTo>
                    <a:pt x="609277" y="1203451"/>
                  </a:lnTo>
                  <a:lnTo>
                    <a:pt x="640521" y="1223508"/>
                  </a:lnTo>
                  <a:lnTo>
                    <a:pt x="737399" y="1343853"/>
                  </a:lnTo>
                  <a:lnTo>
                    <a:pt x="866569" y="1484256"/>
                  </a:lnTo>
                  <a:lnTo>
                    <a:pt x="887375" y="1510102"/>
                  </a:lnTo>
                  <a:lnTo>
                    <a:pt x="883101" y="1524371"/>
                  </a:lnTo>
                  <a:lnTo>
                    <a:pt x="898862" y="1524371"/>
                  </a:lnTo>
                  <a:lnTo>
                    <a:pt x="931155" y="1564486"/>
                  </a:lnTo>
                  <a:lnTo>
                    <a:pt x="937573" y="1584543"/>
                  </a:lnTo>
                  <a:lnTo>
                    <a:pt x="929400" y="1604601"/>
                  </a:lnTo>
                  <a:close/>
                </a:path>
                <a:path w="1399540" h="1624329">
                  <a:moveTo>
                    <a:pt x="1351610" y="1363911"/>
                  </a:moveTo>
                  <a:lnTo>
                    <a:pt x="1323430" y="1363911"/>
                  </a:lnTo>
                  <a:lnTo>
                    <a:pt x="1316861" y="1343853"/>
                  </a:lnTo>
                  <a:lnTo>
                    <a:pt x="1314297" y="1323796"/>
                  </a:lnTo>
                  <a:lnTo>
                    <a:pt x="1311997" y="1283681"/>
                  </a:lnTo>
                  <a:lnTo>
                    <a:pt x="1309922" y="1263623"/>
                  </a:lnTo>
                  <a:lnTo>
                    <a:pt x="1308035" y="1243566"/>
                  </a:lnTo>
                  <a:lnTo>
                    <a:pt x="1304734" y="1183393"/>
                  </a:lnTo>
                  <a:lnTo>
                    <a:pt x="1301846" y="1143278"/>
                  </a:lnTo>
                  <a:lnTo>
                    <a:pt x="1299179" y="1083106"/>
                  </a:lnTo>
                  <a:lnTo>
                    <a:pt x="1296540" y="1042990"/>
                  </a:lnTo>
                  <a:lnTo>
                    <a:pt x="1293737" y="982818"/>
                  </a:lnTo>
                  <a:lnTo>
                    <a:pt x="1290576" y="942703"/>
                  </a:lnTo>
                  <a:lnTo>
                    <a:pt x="1286865" y="882530"/>
                  </a:lnTo>
                  <a:lnTo>
                    <a:pt x="1282412" y="842415"/>
                  </a:lnTo>
                  <a:lnTo>
                    <a:pt x="1277023" y="802300"/>
                  </a:lnTo>
                  <a:lnTo>
                    <a:pt x="1270506" y="742128"/>
                  </a:lnTo>
                  <a:lnTo>
                    <a:pt x="1262668" y="702013"/>
                  </a:lnTo>
                  <a:lnTo>
                    <a:pt x="1253316" y="641840"/>
                  </a:lnTo>
                  <a:lnTo>
                    <a:pt x="1242258" y="601725"/>
                  </a:lnTo>
                  <a:lnTo>
                    <a:pt x="1229300" y="541553"/>
                  </a:lnTo>
                  <a:lnTo>
                    <a:pt x="1214251" y="501437"/>
                  </a:lnTo>
                  <a:lnTo>
                    <a:pt x="1196917" y="461322"/>
                  </a:lnTo>
                  <a:lnTo>
                    <a:pt x="1178015" y="421207"/>
                  </a:lnTo>
                  <a:lnTo>
                    <a:pt x="1156035" y="381092"/>
                  </a:lnTo>
                  <a:lnTo>
                    <a:pt x="1131133" y="320920"/>
                  </a:lnTo>
                  <a:lnTo>
                    <a:pt x="1103462" y="300862"/>
                  </a:lnTo>
                  <a:lnTo>
                    <a:pt x="1073179" y="260747"/>
                  </a:lnTo>
                  <a:lnTo>
                    <a:pt x="1040437" y="220632"/>
                  </a:lnTo>
                  <a:lnTo>
                    <a:pt x="1005393" y="180517"/>
                  </a:lnTo>
                  <a:lnTo>
                    <a:pt x="968202" y="160460"/>
                  </a:lnTo>
                  <a:lnTo>
                    <a:pt x="929017" y="120345"/>
                  </a:lnTo>
                  <a:lnTo>
                    <a:pt x="887994" y="100287"/>
                  </a:lnTo>
                  <a:lnTo>
                    <a:pt x="845289" y="80230"/>
                  </a:lnTo>
                  <a:lnTo>
                    <a:pt x="801056" y="60172"/>
                  </a:lnTo>
                  <a:lnTo>
                    <a:pt x="755451" y="60172"/>
                  </a:lnTo>
                  <a:lnTo>
                    <a:pt x="708694" y="40115"/>
                  </a:lnTo>
                  <a:lnTo>
                    <a:pt x="880110" y="40115"/>
                  </a:lnTo>
                  <a:lnTo>
                    <a:pt x="928221" y="60172"/>
                  </a:lnTo>
                  <a:lnTo>
                    <a:pt x="974204" y="100287"/>
                  </a:lnTo>
                  <a:lnTo>
                    <a:pt x="1017863" y="140402"/>
                  </a:lnTo>
                  <a:lnTo>
                    <a:pt x="1059004" y="160460"/>
                  </a:lnTo>
                  <a:lnTo>
                    <a:pt x="1097432" y="200575"/>
                  </a:lnTo>
                  <a:lnTo>
                    <a:pt x="1130585" y="240690"/>
                  </a:lnTo>
                  <a:lnTo>
                    <a:pt x="1160671" y="280805"/>
                  </a:lnTo>
                  <a:lnTo>
                    <a:pt x="1187817" y="320920"/>
                  </a:lnTo>
                  <a:lnTo>
                    <a:pt x="1212149" y="361035"/>
                  </a:lnTo>
                  <a:lnTo>
                    <a:pt x="1233794" y="421207"/>
                  </a:lnTo>
                  <a:lnTo>
                    <a:pt x="1252877" y="461322"/>
                  </a:lnTo>
                  <a:lnTo>
                    <a:pt x="1269526" y="501437"/>
                  </a:lnTo>
                  <a:lnTo>
                    <a:pt x="1283610" y="561610"/>
                  </a:lnTo>
                  <a:lnTo>
                    <a:pt x="1295754" y="601725"/>
                  </a:lnTo>
                  <a:lnTo>
                    <a:pt x="1306137" y="661898"/>
                  </a:lnTo>
                  <a:lnTo>
                    <a:pt x="1314940" y="702013"/>
                  </a:lnTo>
                  <a:lnTo>
                    <a:pt x="1322341" y="742128"/>
                  </a:lnTo>
                  <a:lnTo>
                    <a:pt x="1328521" y="802300"/>
                  </a:lnTo>
                  <a:lnTo>
                    <a:pt x="1333658" y="842415"/>
                  </a:lnTo>
                  <a:lnTo>
                    <a:pt x="1337932" y="902588"/>
                  </a:lnTo>
                  <a:lnTo>
                    <a:pt x="1341524" y="942703"/>
                  </a:lnTo>
                  <a:lnTo>
                    <a:pt x="1344611" y="1002875"/>
                  </a:lnTo>
                  <a:lnTo>
                    <a:pt x="1347375" y="1042990"/>
                  </a:lnTo>
                  <a:lnTo>
                    <a:pt x="1349994" y="1083106"/>
                  </a:lnTo>
                  <a:lnTo>
                    <a:pt x="1352648" y="1143278"/>
                  </a:lnTo>
                  <a:lnTo>
                    <a:pt x="1355517" y="1183393"/>
                  </a:lnTo>
                  <a:lnTo>
                    <a:pt x="1358604" y="1240322"/>
                  </a:lnTo>
                  <a:lnTo>
                    <a:pt x="1342645" y="1283681"/>
                  </a:lnTo>
                  <a:lnTo>
                    <a:pt x="1320471" y="1323796"/>
                  </a:lnTo>
                  <a:lnTo>
                    <a:pt x="1332174" y="1323796"/>
                  </a:lnTo>
                  <a:lnTo>
                    <a:pt x="1355503" y="1343853"/>
                  </a:lnTo>
                  <a:lnTo>
                    <a:pt x="1363595" y="1343853"/>
                  </a:lnTo>
                  <a:lnTo>
                    <a:pt x="1351610" y="1363911"/>
                  </a:lnTo>
                  <a:close/>
                </a:path>
                <a:path w="1399540" h="1624329">
                  <a:moveTo>
                    <a:pt x="1366724" y="1337534"/>
                  </a:moveTo>
                  <a:lnTo>
                    <a:pt x="1362616" y="1283681"/>
                  </a:lnTo>
                  <a:lnTo>
                    <a:pt x="1358779" y="1243566"/>
                  </a:lnTo>
                  <a:lnTo>
                    <a:pt x="1358604" y="1240322"/>
                  </a:lnTo>
                  <a:lnTo>
                    <a:pt x="1364792" y="1223508"/>
                  </a:lnTo>
                  <a:lnTo>
                    <a:pt x="1398965" y="1161543"/>
                  </a:lnTo>
                  <a:lnTo>
                    <a:pt x="1398965" y="1272414"/>
                  </a:lnTo>
                  <a:lnTo>
                    <a:pt x="1366724" y="1337534"/>
                  </a:lnTo>
                  <a:close/>
                </a:path>
                <a:path w="1399540" h="1624329">
                  <a:moveTo>
                    <a:pt x="1363595" y="1343853"/>
                  </a:moveTo>
                  <a:lnTo>
                    <a:pt x="1355503" y="1343853"/>
                  </a:lnTo>
                  <a:lnTo>
                    <a:pt x="1332174" y="1323796"/>
                  </a:lnTo>
                  <a:lnTo>
                    <a:pt x="1320471" y="1323796"/>
                  </a:lnTo>
                  <a:lnTo>
                    <a:pt x="1342645" y="1283681"/>
                  </a:lnTo>
                  <a:lnTo>
                    <a:pt x="1358604" y="1240322"/>
                  </a:lnTo>
                  <a:lnTo>
                    <a:pt x="1358779" y="1243566"/>
                  </a:lnTo>
                  <a:lnTo>
                    <a:pt x="1362616" y="1283681"/>
                  </a:lnTo>
                  <a:lnTo>
                    <a:pt x="1366724" y="1337534"/>
                  </a:lnTo>
                  <a:lnTo>
                    <a:pt x="1363595" y="1343853"/>
                  </a:lnTo>
                  <a:close/>
                </a:path>
                <a:path w="1399540" h="1624329">
                  <a:moveTo>
                    <a:pt x="1367206" y="1343853"/>
                  </a:moveTo>
                  <a:lnTo>
                    <a:pt x="1363595" y="1343853"/>
                  </a:lnTo>
                  <a:lnTo>
                    <a:pt x="1366724" y="1337534"/>
                  </a:lnTo>
                  <a:lnTo>
                    <a:pt x="1367206" y="1343853"/>
                  </a:lnTo>
                  <a:close/>
                </a:path>
                <a:path w="1399540" h="1624329">
                  <a:moveTo>
                    <a:pt x="834919" y="1524371"/>
                  </a:moveTo>
                  <a:lnTo>
                    <a:pt x="379068" y="1524371"/>
                  </a:lnTo>
                  <a:lnTo>
                    <a:pt x="427101" y="1504313"/>
                  </a:lnTo>
                  <a:lnTo>
                    <a:pt x="475349" y="1504313"/>
                  </a:lnTo>
                  <a:lnTo>
                    <a:pt x="523776" y="1484256"/>
                  </a:lnTo>
                  <a:lnTo>
                    <a:pt x="787030" y="1484256"/>
                  </a:lnTo>
                  <a:lnTo>
                    <a:pt x="819635" y="1504313"/>
                  </a:lnTo>
                  <a:lnTo>
                    <a:pt x="834919" y="1524371"/>
                  </a:lnTo>
                  <a:close/>
                </a:path>
                <a:path w="1399540" h="1624329">
                  <a:moveTo>
                    <a:pt x="887375" y="1510102"/>
                  </a:moveTo>
                  <a:lnTo>
                    <a:pt x="866569" y="1484256"/>
                  </a:lnTo>
                  <a:lnTo>
                    <a:pt x="883045" y="1484256"/>
                  </a:lnTo>
                  <a:lnTo>
                    <a:pt x="889109" y="1504313"/>
                  </a:lnTo>
                  <a:lnTo>
                    <a:pt x="887375" y="1510102"/>
                  </a:lnTo>
                  <a:close/>
                </a:path>
                <a:path w="1399540" h="1624329">
                  <a:moveTo>
                    <a:pt x="898862" y="1524371"/>
                  </a:moveTo>
                  <a:lnTo>
                    <a:pt x="883101" y="1524371"/>
                  </a:lnTo>
                  <a:lnTo>
                    <a:pt x="887375" y="1510102"/>
                  </a:lnTo>
                  <a:lnTo>
                    <a:pt x="898862" y="1524371"/>
                  </a:lnTo>
                  <a:close/>
                </a:path>
                <a:path w="1399540" h="1624329">
                  <a:moveTo>
                    <a:pt x="580796" y="1544428"/>
                  </a:moveTo>
                  <a:lnTo>
                    <a:pt x="283778" y="1544428"/>
                  </a:lnTo>
                  <a:lnTo>
                    <a:pt x="331282" y="1524371"/>
                  </a:lnTo>
                  <a:lnTo>
                    <a:pt x="629816" y="1524371"/>
                  </a:lnTo>
                  <a:lnTo>
                    <a:pt x="580796" y="1544428"/>
                  </a:lnTo>
                  <a:close/>
                </a:path>
                <a:path w="1399540" h="1624329">
                  <a:moveTo>
                    <a:pt x="242883" y="1604601"/>
                  </a:moveTo>
                  <a:lnTo>
                    <a:pt x="94890" y="1604601"/>
                  </a:lnTo>
                  <a:lnTo>
                    <a:pt x="143295" y="1584543"/>
                  </a:lnTo>
                  <a:lnTo>
                    <a:pt x="236590" y="1544428"/>
                  </a:lnTo>
                  <a:lnTo>
                    <a:pt x="483159" y="1544428"/>
                  </a:lnTo>
                  <a:lnTo>
                    <a:pt x="434606" y="1564486"/>
                  </a:lnTo>
                  <a:lnTo>
                    <a:pt x="386271" y="1564486"/>
                  </a:lnTo>
                  <a:lnTo>
                    <a:pt x="338184" y="1584543"/>
                  </a:lnTo>
                  <a:lnTo>
                    <a:pt x="290378" y="1584543"/>
                  </a:lnTo>
                  <a:lnTo>
                    <a:pt x="242883" y="1604601"/>
                  </a:lnTo>
                  <a:close/>
                </a:path>
                <a:path w="1399540" h="1624329">
                  <a:moveTo>
                    <a:pt x="150552" y="1624245"/>
                  </a:moveTo>
                  <a:lnTo>
                    <a:pt x="0" y="1624245"/>
                  </a:lnTo>
                  <a:lnTo>
                    <a:pt x="46700" y="1604601"/>
                  </a:lnTo>
                  <a:lnTo>
                    <a:pt x="195731" y="1604601"/>
                  </a:lnTo>
                  <a:lnTo>
                    <a:pt x="150552" y="1624245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8688553"/>
              <a:ext cx="1653539" cy="1598930"/>
            </a:xfrm>
            <a:custGeom>
              <a:avLst/>
              <a:gdLst/>
              <a:ahLst/>
              <a:cxnLst/>
              <a:rect l="l" t="t" r="r" b="b"/>
              <a:pathLst>
                <a:path w="1653539" h="1598929">
                  <a:moveTo>
                    <a:pt x="845057" y="1564486"/>
                  </a:moveTo>
                  <a:lnTo>
                    <a:pt x="1124459" y="1243566"/>
                  </a:lnTo>
                  <a:lnTo>
                    <a:pt x="1189861" y="1163336"/>
                  </a:lnTo>
                  <a:lnTo>
                    <a:pt x="1222232" y="1123221"/>
                  </a:lnTo>
                  <a:lnTo>
                    <a:pt x="1254098" y="1083106"/>
                  </a:lnTo>
                  <a:lnTo>
                    <a:pt x="1285247" y="1042990"/>
                  </a:lnTo>
                  <a:lnTo>
                    <a:pt x="1315465" y="1002875"/>
                  </a:lnTo>
                  <a:lnTo>
                    <a:pt x="1344540" y="962760"/>
                  </a:lnTo>
                  <a:lnTo>
                    <a:pt x="1372257" y="922645"/>
                  </a:lnTo>
                  <a:lnTo>
                    <a:pt x="1398405" y="882530"/>
                  </a:lnTo>
                  <a:lnTo>
                    <a:pt x="1422769" y="842415"/>
                  </a:lnTo>
                  <a:lnTo>
                    <a:pt x="1445137" y="802300"/>
                  </a:lnTo>
                  <a:lnTo>
                    <a:pt x="1465295" y="742128"/>
                  </a:lnTo>
                  <a:lnTo>
                    <a:pt x="1483031" y="702013"/>
                  </a:lnTo>
                  <a:lnTo>
                    <a:pt x="1498130" y="661898"/>
                  </a:lnTo>
                  <a:lnTo>
                    <a:pt x="1509295" y="621783"/>
                  </a:lnTo>
                  <a:lnTo>
                    <a:pt x="1517172" y="561610"/>
                  </a:lnTo>
                  <a:lnTo>
                    <a:pt x="1521726" y="521495"/>
                  </a:lnTo>
                  <a:lnTo>
                    <a:pt x="1522921" y="481380"/>
                  </a:lnTo>
                  <a:lnTo>
                    <a:pt x="1520721" y="421207"/>
                  </a:lnTo>
                  <a:lnTo>
                    <a:pt x="1515091" y="381092"/>
                  </a:lnTo>
                  <a:lnTo>
                    <a:pt x="1505995" y="340977"/>
                  </a:lnTo>
                  <a:lnTo>
                    <a:pt x="1493397" y="280805"/>
                  </a:lnTo>
                  <a:lnTo>
                    <a:pt x="1477263" y="240690"/>
                  </a:lnTo>
                  <a:lnTo>
                    <a:pt x="1457555" y="200575"/>
                  </a:lnTo>
                  <a:lnTo>
                    <a:pt x="1434238" y="160460"/>
                  </a:lnTo>
                  <a:lnTo>
                    <a:pt x="1407278" y="120345"/>
                  </a:lnTo>
                  <a:lnTo>
                    <a:pt x="1376637" y="100287"/>
                  </a:lnTo>
                  <a:lnTo>
                    <a:pt x="1342281" y="60172"/>
                  </a:lnTo>
                  <a:lnTo>
                    <a:pt x="1304174" y="40115"/>
                  </a:lnTo>
                  <a:lnTo>
                    <a:pt x="1265076" y="20057"/>
                  </a:lnTo>
                  <a:lnTo>
                    <a:pt x="1224997" y="0"/>
                  </a:lnTo>
                  <a:lnTo>
                    <a:pt x="975473" y="0"/>
                  </a:lnTo>
                  <a:lnTo>
                    <a:pt x="893801" y="40115"/>
                  </a:lnTo>
                  <a:lnTo>
                    <a:pt x="854174" y="60172"/>
                  </a:lnTo>
                  <a:lnTo>
                    <a:pt x="815629" y="80230"/>
                  </a:lnTo>
                  <a:lnTo>
                    <a:pt x="778372" y="100287"/>
                  </a:lnTo>
                  <a:lnTo>
                    <a:pt x="742608" y="140402"/>
                  </a:lnTo>
                  <a:lnTo>
                    <a:pt x="708545" y="160460"/>
                  </a:lnTo>
                  <a:lnTo>
                    <a:pt x="676388" y="200575"/>
                  </a:lnTo>
                  <a:lnTo>
                    <a:pt x="646343" y="240690"/>
                  </a:lnTo>
                  <a:lnTo>
                    <a:pt x="618618" y="280805"/>
                  </a:lnTo>
                  <a:lnTo>
                    <a:pt x="593417" y="320920"/>
                  </a:lnTo>
                  <a:lnTo>
                    <a:pt x="570947" y="340977"/>
                  </a:lnTo>
                  <a:lnTo>
                    <a:pt x="551415" y="381092"/>
                  </a:lnTo>
                  <a:lnTo>
                    <a:pt x="532743" y="441265"/>
                  </a:lnTo>
                  <a:lnTo>
                    <a:pt x="516384" y="481380"/>
                  </a:lnTo>
                  <a:lnTo>
                    <a:pt x="502157" y="521495"/>
                  </a:lnTo>
                  <a:lnTo>
                    <a:pt x="489880" y="581668"/>
                  </a:lnTo>
                  <a:lnTo>
                    <a:pt x="479373" y="621783"/>
                  </a:lnTo>
                  <a:lnTo>
                    <a:pt x="470456" y="681955"/>
                  </a:lnTo>
                  <a:lnTo>
                    <a:pt x="462947" y="722070"/>
                  </a:lnTo>
                  <a:lnTo>
                    <a:pt x="456665" y="762185"/>
                  </a:lnTo>
                  <a:lnTo>
                    <a:pt x="451429" y="822358"/>
                  </a:lnTo>
                  <a:lnTo>
                    <a:pt x="447059" y="862473"/>
                  </a:lnTo>
                  <a:lnTo>
                    <a:pt x="443374" y="922645"/>
                  </a:lnTo>
                  <a:lnTo>
                    <a:pt x="440192" y="962760"/>
                  </a:lnTo>
                  <a:lnTo>
                    <a:pt x="437333" y="1022933"/>
                  </a:lnTo>
                  <a:lnTo>
                    <a:pt x="434616" y="1063048"/>
                  </a:lnTo>
                  <a:lnTo>
                    <a:pt x="431860" y="1123221"/>
                  </a:lnTo>
                  <a:lnTo>
                    <a:pt x="428885" y="1163336"/>
                  </a:lnTo>
                  <a:lnTo>
                    <a:pt x="425508" y="1223508"/>
                  </a:lnTo>
                  <a:lnTo>
                    <a:pt x="421550" y="1263623"/>
                  </a:lnTo>
                  <a:lnTo>
                    <a:pt x="416830" y="1323796"/>
                  </a:lnTo>
                  <a:lnTo>
                    <a:pt x="0" y="1323796"/>
                  </a:lnTo>
                  <a:lnTo>
                    <a:pt x="0" y="1484256"/>
                  </a:lnTo>
                  <a:lnTo>
                    <a:pt x="894198" y="1484256"/>
                  </a:lnTo>
                  <a:lnTo>
                    <a:pt x="845057" y="1564486"/>
                  </a:lnTo>
                  <a:close/>
                </a:path>
                <a:path w="1653539" h="1598929">
                  <a:moveTo>
                    <a:pt x="0" y="1323796"/>
                  </a:moveTo>
                  <a:lnTo>
                    <a:pt x="416830" y="1323796"/>
                  </a:lnTo>
                  <a:lnTo>
                    <a:pt x="353968" y="1183393"/>
                  </a:lnTo>
                  <a:lnTo>
                    <a:pt x="144329" y="742128"/>
                  </a:lnTo>
                  <a:lnTo>
                    <a:pt x="81468" y="601725"/>
                  </a:lnTo>
                  <a:lnTo>
                    <a:pt x="60828" y="561610"/>
                  </a:lnTo>
                  <a:lnTo>
                    <a:pt x="39551" y="521495"/>
                  </a:lnTo>
                  <a:lnTo>
                    <a:pt x="17226" y="461322"/>
                  </a:lnTo>
                  <a:lnTo>
                    <a:pt x="0" y="432269"/>
                  </a:lnTo>
                  <a:lnTo>
                    <a:pt x="0" y="1323796"/>
                  </a:lnTo>
                  <a:close/>
                </a:path>
                <a:path w="1653539" h="1598929">
                  <a:moveTo>
                    <a:pt x="0" y="1598445"/>
                  </a:moveTo>
                  <a:lnTo>
                    <a:pt x="1652995" y="1598445"/>
                  </a:lnTo>
                  <a:lnTo>
                    <a:pt x="1527624" y="1544428"/>
                  </a:lnTo>
                  <a:lnTo>
                    <a:pt x="1480095" y="1544428"/>
                  </a:lnTo>
                  <a:lnTo>
                    <a:pt x="1432242" y="1524371"/>
                  </a:lnTo>
                  <a:lnTo>
                    <a:pt x="1384099" y="1524371"/>
                  </a:lnTo>
                  <a:lnTo>
                    <a:pt x="1335701" y="1504313"/>
                  </a:lnTo>
                  <a:lnTo>
                    <a:pt x="1287082" y="1504313"/>
                  </a:lnTo>
                  <a:lnTo>
                    <a:pt x="1238274" y="1484256"/>
                  </a:lnTo>
                  <a:lnTo>
                    <a:pt x="914908" y="1484256"/>
                  </a:lnTo>
                  <a:lnTo>
                    <a:pt x="845057" y="1564486"/>
                  </a:lnTo>
                  <a:lnTo>
                    <a:pt x="0" y="1564486"/>
                  </a:lnTo>
                  <a:lnTo>
                    <a:pt x="0" y="1598445"/>
                  </a:lnTo>
                  <a:close/>
                </a:path>
                <a:path w="1653539" h="1598929">
                  <a:moveTo>
                    <a:pt x="0" y="1564486"/>
                  </a:moveTo>
                  <a:lnTo>
                    <a:pt x="845057" y="1564486"/>
                  </a:lnTo>
                  <a:lnTo>
                    <a:pt x="894198" y="1484256"/>
                  </a:lnTo>
                  <a:lnTo>
                    <a:pt x="0" y="1484256"/>
                  </a:lnTo>
                  <a:lnTo>
                    <a:pt x="0" y="1564486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8662754"/>
              <a:ext cx="1758950" cy="1624330"/>
            </a:xfrm>
            <a:custGeom>
              <a:avLst/>
              <a:gdLst/>
              <a:ahLst/>
              <a:cxnLst/>
              <a:rect l="l" t="t" r="r" b="b"/>
              <a:pathLst>
                <a:path w="1758950" h="1624329">
                  <a:moveTo>
                    <a:pt x="829162" y="1604601"/>
                  </a:moveTo>
                  <a:lnTo>
                    <a:pt x="862507" y="1604601"/>
                  </a:lnTo>
                  <a:lnTo>
                    <a:pt x="938926" y="1504313"/>
                  </a:lnTo>
                  <a:lnTo>
                    <a:pt x="971532" y="1484256"/>
                  </a:lnTo>
                  <a:lnTo>
                    <a:pt x="1167130" y="1243566"/>
                  </a:lnTo>
                  <a:lnTo>
                    <a:pt x="1199354" y="1223508"/>
                  </a:lnTo>
                  <a:lnTo>
                    <a:pt x="1263201" y="1143278"/>
                  </a:lnTo>
                  <a:lnTo>
                    <a:pt x="1294483" y="1103163"/>
                  </a:lnTo>
                  <a:lnTo>
                    <a:pt x="1324994" y="1063048"/>
                  </a:lnTo>
                  <a:lnTo>
                    <a:pt x="1354518" y="1022933"/>
                  </a:lnTo>
                  <a:lnTo>
                    <a:pt x="1382838" y="982818"/>
                  </a:lnTo>
                  <a:lnTo>
                    <a:pt x="1409739" y="942703"/>
                  </a:lnTo>
                  <a:lnTo>
                    <a:pt x="1435003" y="902588"/>
                  </a:lnTo>
                  <a:lnTo>
                    <a:pt x="1458416" y="842415"/>
                  </a:lnTo>
                  <a:lnTo>
                    <a:pt x="1480180" y="802300"/>
                  </a:lnTo>
                  <a:lnTo>
                    <a:pt x="1499386" y="762185"/>
                  </a:lnTo>
                  <a:lnTo>
                    <a:pt x="1515761" y="702013"/>
                  </a:lnTo>
                  <a:lnTo>
                    <a:pt x="1529030" y="661898"/>
                  </a:lnTo>
                  <a:lnTo>
                    <a:pt x="1538921" y="601725"/>
                  </a:lnTo>
                  <a:lnTo>
                    <a:pt x="1545159" y="561610"/>
                  </a:lnTo>
                  <a:lnTo>
                    <a:pt x="1547471" y="501437"/>
                  </a:lnTo>
                  <a:lnTo>
                    <a:pt x="1545622" y="461322"/>
                  </a:lnTo>
                  <a:lnTo>
                    <a:pt x="1539560" y="401150"/>
                  </a:lnTo>
                  <a:lnTo>
                    <a:pt x="1529119" y="340977"/>
                  </a:lnTo>
                  <a:lnTo>
                    <a:pt x="1514131" y="300862"/>
                  </a:lnTo>
                  <a:lnTo>
                    <a:pt x="1494430" y="240690"/>
                  </a:lnTo>
                  <a:lnTo>
                    <a:pt x="1469849" y="200575"/>
                  </a:lnTo>
                  <a:lnTo>
                    <a:pt x="1440229" y="160460"/>
                  </a:lnTo>
                  <a:lnTo>
                    <a:pt x="1405784" y="120345"/>
                  </a:lnTo>
                  <a:lnTo>
                    <a:pt x="1366903" y="80230"/>
                  </a:lnTo>
                  <a:lnTo>
                    <a:pt x="1323979" y="60172"/>
                  </a:lnTo>
                  <a:lnTo>
                    <a:pt x="1277399" y="20057"/>
                  </a:lnTo>
                  <a:lnTo>
                    <a:pt x="1227554" y="0"/>
                  </a:lnTo>
                  <a:lnTo>
                    <a:pt x="976723" y="0"/>
                  </a:lnTo>
                  <a:lnTo>
                    <a:pt x="928496" y="20057"/>
                  </a:lnTo>
                  <a:lnTo>
                    <a:pt x="878452" y="40115"/>
                  </a:lnTo>
                  <a:lnTo>
                    <a:pt x="1144240" y="40115"/>
                  </a:lnTo>
                  <a:lnTo>
                    <a:pt x="1190730" y="60172"/>
                  </a:lnTo>
                  <a:lnTo>
                    <a:pt x="1236005" y="60172"/>
                  </a:lnTo>
                  <a:lnTo>
                    <a:pt x="1279503" y="80230"/>
                  </a:lnTo>
                  <a:lnTo>
                    <a:pt x="1321068" y="100287"/>
                  </a:lnTo>
                  <a:lnTo>
                    <a:pt x="1358426" y="140402"/>
                  </a:lnTo>
                  <a:lnTo>
                    <a:pt x="1391449" y="180517"/>
                  </a:lnTo>
                  <a:lnTo>
                    <a:pt x="1420010" y="220632"/>
                  </a:lnTo>
                  <a:lnTo>
                    <a:pt x="1443980" y="260747"/>
                  </a:lnTo>
                  <a:lnTo>
                    <a:pt x="1463230" y="300862"/>
                  </a:lnTo>
                  <a:lnTo>
                    <a:pt x="1478398" y="361035"/>
                  </a:lnTo>
                  <a:lnTo>
                    <a:pt x="1489231" y="401150"/>
                  </a:lnTo>
                  <a:lnTo>
                    <a:pt x="1495774" y="461322"/>
                  </a:lnTo>
                  <a:lnTo>
                    <a:pt x="1498071" y="501437"/>
                  </a:lnTo>
                  <a:lnTo>
                    <a:pt x="1496167" y="561610"/>
                  </a:lnTo>
                  <a:lnTo>
                    <a:pt x="1490107" y="601725"/>
                  </a:lnTo>
                  <a:lnTo>
                    <a:pt x="1479856" y="661898"/>
                  </a:lnTo>
                  <a:lnTo>
                    <a:pt x="1465865" y="702013"/>
                  </a:lnTo>
                  <a:lnTo>
                    <a:pt x="1448520" y="762185"/>
                  </a:lnTo>
                  <a:lnTo>
                    <a:pt x="1428206" y="802300"/>
                  </a:lnTo>
                  <a:lnTo>
                    <a:pt x="1405310" y="842415"/>
                  </a:lnTo>
                  <a:lnTo>
                    <a:pt x="1380218" y="882530"/>
                  </a:lnTo>
                  <a:lnTo>
                    <a:pt x="1353315" y="942703"/>
                  </a:lnTo>
                  <a:lnTo>
                    <a:pt x="1326876" y="982818"/>
                  </a:lnTo>
                  <a:lnTo>
                    <a:pt x="1299263" y="1002875"/>
                  </a:lnTo>
                  <a:lnTo>
                    <a:pt x="1270640" y="1042990"/>
                  </a:lnTo>
                  <a:lnTo>
                    <a:pt x="1241168" y="1083106"/>
                  </a:lnTo>
                  <a:lnTo>
                    <a:pt x="1211010" y="1123221"/>
                  </a:lnTo>
                  <a:lnTo>
                    <a:pt x="1180328" y="1163336"/>
                  </a:lnTo>
                  <a:lnTo>
                    <a:pt x="1149284" y="1203451"/>
                  </a:lnTo>
                  <a:lnTo>
                    <a:pt x="1118040" y="1223508"/>
                  </a:lnTo>
                  <a:lnTo>
                    <a:pt x="1021163" y="1343853"/>
                  </a:lnTo>
                  <a:lnTo>
                    <a:pt x="891992" y="1484256"/>
                  </a:lnTo>
                  <a:lnTo>
                    <a:pt x="871186" y="1510102"/>
                  </a:lnTo>
                  <a:lnTo>
                    <a:pt x="875460" y="1524371"/>
                  </a:lnTo>
                  <a:lnTo>
                    <a:pt x="859699" y="1524371"/>
                  </a:lnTo>
                  <a:lnTo>
                    <a:pt x="827407" y="1564486"/>
                  </a:lnTo>
                  <a:lnTo>
                    <a:pt x="820988" y="1584543"/>
                  </a:lnTo>
                  <a:lnTo>
                    <a:pt x="829162" y="1604601"/>
                  </a:lnTo>
                  <a:close/>
                </a:path>
                <a:path w="1758950" h="1624329">
                  <a:moveTo>
                    <a:pt x="406951" y="1363911"/>
                  </a:moveTo>
                  <a:lnTo>
                    <a:pt x="435132" y="1363911"/>
                  </a:lnTo>
                  <a:lnTo>
                    <a:pt x="441701" y="1343853"/>
                  </a:lnTo>
                  <a:lnTo>
                    <a:pt x="444264" y="1323796"/>
                  </a:lnTo>
                  <a:lnTo>
                    <a:pt x="446565" y="1283681"/>
                  </a:lnTo>
                  <a:lnTo>
                    <a:pt x="448639" y="1263623"/>
                  </a:lnTo>
                  <a:lnTo>
                    <a:pt x="450526" y="1243566"/>
                  </a:lnTo>
                  <a:lnTo>
                    <a:pt x="453828" y="1183393"/>
                  </a:lnTo>
                  <a:lnTo>
                    <a:pt x="456716" y="1143278"/>
                  </a:lnTo>
                  <a:lnTo>
                    <a:pt x="459383" y="1083106"/>
                  </a:lnTo>
                  <a:lnTo>
                    <a:pt x="462021" y="1042990"/>
                  </a:lnTo>
                  <a:lnTo>
                    <a:pt x="464825" y="982818"/>
                  </a:lnTo>
                  <a:lnTo>
                    <a:pt x="467985" y="942703"/>
                  </a:lnTo>
                  <a:lnTo>
                    <a:pt x="471696" y="882530"/>
                  </a:lnTo>
                  <a:lnTo>
                    <a:pt x="476150" y="842415"/>
                  </a:lnTo>
                  <a:lnTo>
                    <a:pt x="481538" y="802300"/>
                  </a:lnTo>
                  <a:lnTo>
                    <a:pt x="488056" y="742128"/>
                  </a:lnTo>
                  <a:lnTo>
                    <a:pt x="495894" y="702013"/>
                  </a:lnTo>
                  <a:lnTo>
                    <a:pt x="505245" y="641840"/>
                  </a:lnTo>
                  <a:lnTo>
                    <a:pt x="516304" y="601725"/>
                  </a:lnTo>
                  <a:lnTo>
                    <a:pt x="529261" y="541553"/>
                  </a:lnTo>
                  <a:lnTo>
                    <a:pt x="544311" y="501437"/>
                  </a:lnTo>
                  <a:lnTo>
                    <a:pt x="561645" y="461322"/>
                  </a:lnTo>
                  <a:lnTo>
                    <a:pt x="580547" y="421207"/>
                  </a:lnTo>
                  <a:lnTo>
                    <a:pt x="602526" y="381092"/>
                  </a:lnTo>
                  <a:lnTo>
                    <a:pt x="627429" y="320920"/>
                  </a:lnTo>
                  <a:lnTo>
                    <a:pt x="655099" y="300862"/>
                  </a:lnTo>
                  <a:lnTo>
                    <a:pt x="685383" y="260747"/>
                  </a:lnTo>
                  <a:lnTo>
                    <a:pt x="718124" y="220632"/>
                  </a:lnTo>
                  <a:lnTo>
                    <a:pt x="753168" y="180517"/>
                  </a:lnTo>
                  <a:lnTo>
                    <a:pt x="790360" y="160460"/>
                  </a:lnTo>
                  <a:lnTo>
                    <a:pt x="829545" y="120345"/>
                  </a:lnTo>
                  <a:lnTo>
                    <a:pt x="870567" y="100287"/>
                  </a:lnTo>
                  <a:lnTo>
                    <a:pt x="913272" y="80230"/>
                  </a:lnTo>
                  <a:lnTo>
                    <a:pt x="957505" y="60172"/>
                  </a:lnTo>
                  <a:lnTo>
                    <a:pt x="1003111" y="60172"/>
                  </a:lnTo>
                  <a:lnTo>
                    <a:pt x="1049868" y="40115"/>
                  </a:lnTo>
                  <a:lnTo>
                    <a:pt x="878452" y="40115"/>
                  </a:lnTo>
                  <a:lnTo>
                    <a:pt x="830341" y="60172"/>
                  </a:lnTo>
                  <a:lnTo>
                    <a:pt x="784358" y="100287"/>
                  </a:lnTo>
                  <a:lnTo>
                    <a:pt x="740698" y="140402"/>
                  </a:lnTo>
                  <a:lnTo>
                    <a:pt x="699557" y="160460"/>
                  </a:lnTo>
                  <a:lnTo>
                    <a:pt x="661129" y="200575"/>
                  </a:lnTo>
                  <a:lnTo>
                    <a:pt x="627977" y="240690"/>
                  </a:lnTo>
                  <a:lnTo>
                    <a:pt x="597890" y="280805"/>
                  </a:lnTo>
                  <a:lnTo>
                    <a:pt x="570744" y="320920"/>
                  </a:lnTo>
                  <a:lnTo>
                    <a:pt x="546412" y="361035"/>
                  </a:lnTo>
                  <a:lnTo>
                    <a:pt x="524768" y="421207"/>
                  </a:lnTo>
                  <a:lnTo>
                    <a:pt x="505684" y="461322"/>
                  </a:lnTo>
                  <a:lnTo>
                    <a:pt x="489036" y="501437"/>
                  </a:lnTo>
                  <a:lnTo>
                    <a:pt x="474952" y="561610"/>
                  </a:lnTo>
                  <a:lnTo>
                    <a:pt x="462808" y="601725"/>
                  </a:lnTo>
                  <a:lnTo>
                    <a:pt x="452424" y="661898"/>
                  </a:lnTo>
                  <a:lnTo>
                    <a:pt x="443622" y="702013"/>
                  </a:lnTo>
                  <a:lnTo>
                    <a:pt x="436220" y="742128"/>
                  </a:lnTo>
                  <a:lnTo>
                    <a:pt x="430041" y="802300"/>
                  </a:lnTo>
                  <a:lnTo>
                    <a:pt x="424904" y="842415"/>
                  </a:lnTo>
                  <a:lnTo>
                    <a:pt x="420629" y="902588"/>
                  </a:lnTo>
                  <a:lnTo>
                    <a:pt x="417038" y="942703"/>
                  </a:lnTo>
                  <a:lnTo>
                    <a:pt x="413950" y="1002875"/>
                  </a:lnTo>
                  <a:lnTo>
                    <a:pt x="411187" y="1042990"/>
                  </a:lnTo>
                  <a:lnTo>
                    <a:pt x="408568" y="1083106"/>
                  </a:lnTo>
                  <a:lnTo>
                    <a:pt x="405914" y="1143278"/>
                  </a:lnTo>
                  <a:lnTo>
                    <a:pt x="403045" y="1183393"/>
                  </a:lnTo>
                  <a:lnTo>
                    <a:pt x="399958" y="1240322"/>
                  </a:lnTo>
                  <a:lnTo>
                    <a:pt x="415917" y="1283681"/>
                  </a:lnTo>
                  <a:lnTo>
                    <a:pt x="438090" y="1323796"/>
                  </a:lnTo>
                  <a:lnTo>
                    <a:pt x="426388" y="1323796"/>
                  </a:lnTo>
                  <a:lnTo>
                    <a:pt x="403058" y="1343853"/>
                  </a:lnTo>
                  <a:lnTo>
                    <a:pt x="394967" y="1343853"/>
                  </a:lnTo>
                  <a:lnTo>
                    <a:pt x="406951" y="1363911"/>
                  </a:lnTo>
                  <a:close/>
                </a:path>
                <a:path w="1758950" h="1624329">
                  <a:moveTo>
                    <a:pt x="391838" y="1337534"/>
                  </a:moveTo>
                  <a:lnTo>
                    <a:pt x="395946" y="1283681"/>
                  </a:lnTo>
                  <a:lnTo>
                    <a:pt x="399782" y="1243566"/>
                  </a:lnTo>
                  <a:lnTo>
                    <a:pt x="399958" y="1240322"/>
                  </a:lnTo>
                  <a:lnTo>
                    <a:pt x="393769" y="1223508"/>
                  </a:lnTo>
                  <a:lnTo>
                    <a:pt x="349523" y="1143278"/>
                  </a:lnTo>
                  <a:lnTo>
                    <a:pt x="305297" y="1042990"/>
                  </a:lnTo>
                  <a:lnTo>
                    <a:pt x="283173" y="1002875"/>
                  </a:lnTo>
                  <a:lnTo>
                    <a:pt x="261032" y="942703"/>
                  </a:lnTo>
                  <a:lnTo>
                    <a:pt x="216674" y="862473"/>
                  </a:lnTo>
                  <a:lnTo>
                    <a:pt x="194442" y="802300"/>
                  </a:lnTo>
                  <a:lnTo>
                    <a:pt x="172165" y="762185"/>
                  </a:lnTo>
                  <a:lnTo>
                    <a:pt x="149836" y="702013"/>
                  </a:lnTo>
                  <a:lnTo>
                    <a:pt x="104996" y="621783"/>
                  </a:lnTo>
                  <a:lnTo>
                    <a:pt x="82470" y="561610"/>
                  </a:lnTo>
                  <a:lnTo>
                    <a:pt x="62145" y="521495"/>
                  </a:lnTo>
                  <a:lnTo>
                    <a:pt x="40406" y="481380"/>
                  </a:lnTo>
                  <a:lnTo>
                    <a:pt x="17093" y="441265"/>
                  </a:lnTo>
                  <a:lnTo>
                    <a:pt x="0" y="413890"/>
                  </a:lnTo>
                  <a:lnTo>
                    <a:pt x="0" y="519297"/>
                  </a:lnTo>
                  <a:lnTo>
                    <a:pt x="1346" y="521495"/>
                  </a:lnTo>
                  <a:lnTo>
                    <a:pt x="24571" y="561610"/>
                  </a:lnTo>
                  <a:lnTo>
                    <a:pt x="46793" y="601725"/>
                  </a:lnTo>
                  <a:lnTo>
                    <a:pt x="68363" y="661898"/>
                  </a:lnTo>
                  <a:lnTo>
                    <a:pt x="110952" y="742128"/>
                  </a:lnTo>
                  <a:lnTo>
                    <a:pt x="132799" y="802300"/>
                  </a:lnTo>
                  <a:lnTo>
                    <a:pt x="176494" y="882530"/>
                  </a:lnTo>
                  <a:lnTo>
                    <a:pt x="220188" y="982818"/>
                  </a:lnTo>
                  <a:lnTo>
                    <a:pt x="285730" y="1123221"/>
                  </a:lnTo>
                  <a:lnTo>
                    <a:pt x="391838" y="1337534"/>
                  </a:lnTo>
                  <a:close/>
                </a:path>
                <a:path w="1758950" h="1624329">
                  <a:moveTo>
                    <a:pt x="394967" y="1343853"/>
                  </a:moveTo>
                  <a:lnTo>
                    <a:pt x="403058" y="1343853"/>
                  </a:lnTo>
                  <a:lnTo>
                    <a:pt x="426388" y="1323796"/>
                  </a:lnTo>
                  <a:lnTo>
                    <a:pt x="438090" y="1323796"/>
                  </a:lnTo>
                  <a:lnTo>
                    <a:pt x="415917" y="1283681"/>
                  </a:lnTo>
                  <a:lnTo>
                    <a:pt x="399958" y="1240322"/>
                  </a:lnTo>
                  <a:lnTo>
                    <a:pt x="399782" y="1243566"/>
                  </a:lnTo>
                  <a:lnTo>
                    <a:pt x="395946" y="1283681"/>
                  </a:lnTo>
                  <a:lnTo>
                    <a:pt x="391838" y="1337534"/>
                  </a:lnTo>
                  <a:lnTo>
                    <a:pt x="394967" y="1343853"/>
                  </a:lnTo>
                  <a:close/>
                </a:path>
                <a:path w="1758950" h="1624329">
                  <a:moveTo>
                    <a:pt x="391356" y="1343853"/>
                  </a:moveTo>
                  <a:lnTo>
                    <a:pt x="394967" y="1343853"/>
                  </a:lnTo>
                  <a:lnTo>
                    <a:pt x="391838" y="1337534"/>
                  </a:lnTo>
                  <a:lnTo>
                    <a:pt x="391356" y="1343853"/>
                  </a:lnTo>
                  <a:close/>
                </a:path>
                <a:path w="1758950" h="1624329">
                  <a:moveTo>
                    <a:pt x="923642" y="1524371"/>
                  </a:moveTo>
                  <a:lnTo>
                    <a:pt x="1379494" y="1524371"/>
                  </a:lnTo>
                  <a:lnTo>
                    <a:pt x="1331460" y="1504313"/>
                  </a:lnTo>
                  <a:lnTo>
                    <a:pt x="1283213" y="1504313"/>
                  </a:lnTo>
                  <a:lnTo>
                    <a:pt x="1234785" y="1484256"/>
                  </a:lnTo>
                  <a:lnTo>
                    <a:pt x="971532" y="1484256"/>
                  </a:lnTo>
                  <a:lnTo>
                    <a:pt x="938926" y="1504313"/>
                  </a:lnTo>
                  <a:lnTo>
                    <a:pt x="923642" y="1524371"/>
                  </a:lnTo>
                  <a:close/>
                </a:path>
                <a:path w="1758950" h="1624329">
                  <a:moveTo>
                    <a:pt x="871186" y="1510102"/>
                  </a:moveTo>
                  <a:lnTo>
                    <a:pt x="891992" y="1484256"/>
                  </a:lnTo>
                  <a:lnTo>
                    <a:pt x="875516" y="1484256"/>
                  </a:lnTo>
                  <a:lnTo>
                    <a:pt x="869452" y="1504313"/>
                  </a:lnTo>
                  <a:lnTo>
                    <a:pt x="871186" y="1510102"/>
                  </a:lnTo>
                  <a:close/>
                </a:path>
                <a:path w="1758950" h="1624329">
                  <a:moveTo>
                    <a:pt x="859699" y="1524371"/>
                  </a:moveTo>
                  <a:lnTo>
                    <a:pt x="875460" y="1524371"/>
                  </a:lnTo>
                  <a:lnTo>
                    <a:pt x="871186" y="1510102"/>
                  </a:lnTo>
                  <a:lnTo>
                    <a:pt x="859699" y="1524371"/>
                  </a:lnTo>
                  <a:close/>
                </a:path>
                <a:path w="1758950" h="1624329">
                  <a:moveTo>
                    <a:pt x="1177766" y="1544428"/>
                  </a:moveTo>
                  <a:lnTo>
                    <a:pt x="1474783" y="1544428"/>
                  </a:lnTo>
                  <a:lnTo>
                    <a:pt x="1427279" y="1524371"/>
                  </a:lnTo>
                  <a:lnTo>
                    <a:pt x="1128745" y="1524371"/>
                  </a:lnTo>
                  <a:lnTo>
                    <a:pt x="1177766" y="1544428"/>
                  </a:lnTo>
                  <a:close/>
                </a:path>
                <a:path w="1758950" h="1624329">
                  <a:moveTo>
                    <a:pt x="1515678" y="1604601"/>
                  </a:moveTo>
                  <a:lnTo>
                    <a:pt x="1663671" y="1604601"/>
                  </a:lnTo>
                  <a:lnTo>
                    <a:pt x="1615266" y="1584543"/>
                  </a:lnTo>
                  <a:lnTo>
                    <a:pt x="1521972" y="1544428"/>
                  </a:lnTo>
                  <a:lnTo>
                    <a:pt x="1275402" y="1544428"/>
                  </a:lnTo>
                  <a:lnTo>
                    <a:pt x="1323955" y="1564486"/>
                  </a:lnTo>
                  <a:lnTo>
                    <a:pt x="1372291" y="1564486"/>
                  </a:lnTo>
                  <a:lnTo>
                    <a:pt x="1420377" y="1584543"/>
                  </a:lnTo>
                  <a:lnTo>
                    <a:pt x="1468183" y="1584543"/>
                  </a:lnTo>
                  <a:lnTo>
                    <a:pt x="1515678" y="1604601"/>
                  </a:lnTo>
                  <a:close/>
                </a:path>
                <a:path w="1758950" h="1624329">
                  <a:moveTo>
                    <a:pt x="1608010" y="1624245"/>
                  </a:moveTo>
                  <a:lnTo>
                    <a:pt x="1758562" y="1624245"/>
                  </a:lnTo>
                  <a:lnTo>
                    <a:pt x="1711861" y="1604601"/>
                  </a:lnTo>
                  <a:lnTo>
                    <a:pt x="1562830" y="1604601"/>
                  </a:lnTo>
                  <a:lnTo>
                    <a:pt x="1608010" y="1624245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374448" y="0"/>
              <a:ext cx="2914015" cy="1574800"/>
            </a:xfrm>
            <a:custGeom>
              <a:avLst/>
              <a:gdLst/>
              <a:ahLst/>
              <a:cxnLst/>
              <a:rect l="l" t="t" r="r" b="b"/>
              <a:pathLst>
                <a:path w="2914015" h="1574800">
                  <a:moveTo>
                    <a:pt x="2913551" y="0"/>
                  </a:moveTo>
                  <a:lnTo>
                    <a:pt x="1600231" y="0"/>
                  </a:lnTo>
                  <a:lnTo>
                    <a:pt x="1588670" y="39331"/>
                  </a:lnTo>
                  <a:lnTo>
                    <a:pt x="1573587" y="88882"/>
                  </a:lnTo>
                  <a:lnTo>
                    <a:pt x="1558186" y="138370"/>
                  </a:lnTo>
                  <a:lnTo>
                    <a:pt x="1527121" y="237293"/>
                  </a:lnTo>
                  <a:lnTo>
                    <a:pt x="1511804" y="286793"/>
                  </a:lnTo>
                  <a:lnTo>
                    <a:pt x="1496860" y="336362"/>
                  </a:lnTo>
                  <a:lnTo>
                    <a:pt x="1482464" y="386033"/>
                  </a:lnTo>
                  <a:lnTo>
                    <a:pt x="1469622" y="432886"/>
                  </a:lnTo>
                  <a:lnTo>
                    <a:pt x="1457563" y="480154"/>
                  </a:lnTo>
                  <a:lnTo>
                    <a:pt x="1446431" y="527771"/>
                  </a:lnTo>
                  <a:lnTo>
                    <a:pt x="1436368" y="575673"/>
                  </a:lnTo>
                  <a:lnTo>
                    <a:pt x="1427520" y="623794"/>
                  </a:lnTo>
                  <a:lnTo>
                    <a:pt x="1420028" y="672068"/>
                  </a:lnTo>
                  <a:lnTo>
                    <a:pt x="1414037" y="720432"/>
                  </a:lnTo>
                  <a:lnTo>
                    <a:pt x="1409690" y="768818"/>
                  </a:lnTo>
                  <a:lnTo>
                    <a:pt x="1407130" y="817163"/>
                  </a:lnTo>
                  <a:lnTo>
                    <a:pt x="1406501" y="865401"/>
                  </a:lnTo>
                  <a:lnTo>
                    <a:pt x="1407947" y="913467"/>
                  </a:lnTo>
                  <a:lnTo>
                    <a:pt x="1411610" y="961296"/>
                  </a:lnTo>
                  <a:lnTo>
                    <a:pt x="1417634" y="1008822"/>
                  </a:lnTo>
                  <a:lnTo>
                    <a:pt x="1426162" y="1055981"/>
                  </a:lnTo>
                  <a:lnTo>
                    <a:pt x="1437339" y="1102706"/>
                  </a:lnTo>
                  <a:lnTo>
                    <a:pt x="1451307" y="1148934"/>
                  </a:lnTo>
                  <a:lnTo>
                    <a:pt x="1468528" y="1194403"/>
                  </a:lnTo>
                  <a:lnTo>
                    <a:pt x="1489229" y="1238702"/>
                  </a:lnTo>
                  <a:lnTo>
                    <a:pt x="1513206" y="1281536"/>
                  </a:lnTo>
                  <a:lnTo>
                    <a:pt x="1540253" y="1322611"/>
                  </a:lnTo>
                  <a:lnTo>
                    <a:pt x="1570166" y="1361633"/>
                  </a:lnTo>
                  <a:lnTo>
                    <a:pt x="1602739" y="1398306"/>
                  </a:lnTo>
                  <a:lnTo>
                    <a:pt x="1637766" y="1432338"/>
                  </a:lnTo>
                  <a:lnTo>
                    <a:pt x="1675044" y="1463434"/>
                  </a:lnTo>
                  <a:lnTo>
                    <a:pt x="1714366" y="1491299"/>
                  </a:lnTo>
                  <a:lnTo>
                    <a:pt x="1755528" y="1515640"/>
                  </a:lnTo>
                  <a:lnTo>
                    <a:pt x="1798325" y="1536162"/>
                  </a:lnTo>
                  <a:lnTo>
                    <a:pt x="1842550" y="1552570"/>
                  </a:lnTo>
                  <a:lnTo>
                    <a:pt x="1887999" y="1564571"/>
                  </a:lnTo>
                  <a:lnTo>
                    <a:pt x="1934468" y="1571870"/>
                  </a:lnTo>
                  <a:lnTo>
                    <a:pt x="1981750" y="1574173"/>
                  </a:lnTo>
                  <a:lnTo>
                    <a:pt x="2029640" y="1571185"/>
                  </a:lnTo>
                  <a:lnTo>
                    <a:pt x="2077204" y="1562995"/>
                  </a:lnTo>
                  <a:lnTo>
                    <a:pt x="2123181" y="1550121"/>
                  </a:lnTo>
                  <a:lnTo>
                    <a:pt x="2167607" y="1532976"/>
                  </a:lnTo>
                  <a:lnTo>
                    <a:pt x="2210516" y="1511970"/>
                  </a:lnTo>
                  <a:lnTo>
                    <a:pt x="2251940" y="1487515"/>
                  </a:lnTo>
                  <a:lnTo>
                    <a:pt x="2291915" y="1460021"/>
                  </a:lnTo>
                  <a:lnTo>
                    <a:pt x="2330475" y="1429900"/>
                  </a:lnTo>
                  <a:lnTo>
                    <a:pt x="2367652" y="1397563"/>
                  </a:lnTo>
                  <a:lnTo>
                    <a:pt x="2403482" y="1363421"/>
                  </a:lnTo>
                  <a:lnTo>
                    <a:pt x="2437999" y="1327884"/>
                  </a:lnTo>
                  <a:lnTo>
                    <a:pt x="2471235" y="1291365"/>
                  </a:lnTo>
                  <a:lnTo>
                    <a:pt x="2503227" y="1254274"/>
                  </a:lnTo>
                  <a:lnTo>
                    <a:pt x="2535847" y="1214932"/>
                  </a:lnTo>
                  <a:lnTo>
                    <a:pt x="2567829" y="1175064"/>
                  </a:lnTo>
                  <a:lnTo>
                    <a:pt x="2599165" y="1134681"/>
                  </a:lnTo>
                  <a:lnTo>
                    <a:pt x="2629848" y="1093795"/>
                  </a:lnTo>
                  <a:lnTo>
                    <a:pt x="2659871" y="1052417"/>
                  </a:lnTo>
                  <a:lnTo>
                    <a:pt x="2689226" y="1010558"/>
                  </a:lnTo>
                  <a:lnTo>
                    <a:pt x="2717906" y="968231"/>
                  </a:lnTo>
                  <a:lnTo>
                    <a:pt x="2745904" y="925446"/>
                  </a:lnTo>
                  <a:lnTo>
                    <a:pt x="2773213" y="882214"/>
                  </a:lnTo>
                  <a:lnTo>
                    <a:pt x="2799825" y="838548"/>
                  </a:lnTo>
                  <a:lnTo>
                    <a:pt x="2825733" y="794459"/>
                  </a:lnTo>
                  <a:lnTo>
                    <a:pt x="2850930" y="749957"/>
                  </a:lnTo>
                  <a:lnTo>
                    <a:pt x="2875408" y="705055"/>
                  </a:lnTo>
                  <a:lnTo>
                    <a:pt x="2899161" y="659764"/>
                  </a:lnTo>
                  <a:lnTo>
                    <a:pt x="2913551" y="631216"/>
                  </a:lnTo>
                  <a:lnTo>
                    <a:pt x="2913551" y="0"/>
                  </a:lnTo>
                  <a:close/>
                </a:path>
                <a:path w="2914015" h="1574800">
                  <a:moveTo>
                    <a:pt x="2913551" y="739341"/>
                  </a:moveTo>
                  <a:lnTo>
                    <a:pt x="2895374" y="822782"/>
                  </a:lnTo>
                  <a:lnTo>
                    <a:pt x="2886752" y="872977"/>
                  </a:lnTo>
                  <a:lnTo>
                    <a:pt x="2880018" y="923326"/>
                  </a:lnTo>
                  <a:lnTo>
                    <a:pt x="2875385" y="973820"/>
                  </a:lnTo>
                  <a:lnTo>
                    <a:pt x="2873066" y="1024451"/>
                  </a:lnTo>
                  <a:lnTo>
                    <a:pt x="2873180" y="1052417"/>
                  </a:lnTo>
                  <a:lnTo>
                    <a:pt x="2876220" y="1126085"/>
                  </a:lnTo>
                  <a:lnTo>
                    <a:pt x="2881946" y="1173649"/>
                  </a:lnTo>
                  <a:lnTo>
                    <a:pt x="2890891" y="1221045"/>
                  </a:lnTo>
                  <a:lnTo>
                    <a:pt x="2902990" y="1267938"/>
                  </a:lnTo>
                  <a:lnTo>
                    <a:pt x="2913551" y="1299961"/>
                  </a:lnTo>
                  <a:lnTo>
                    <a:pt x="2913551" y="739341"/>
                  </a:lnTo>
                  <a:close/>
                </a:path>
                <a:path w="2914015" h="1574800">
                  <a:moveTo>
                    <a:pt x="1265846" y="0"/>
                  </a:moveTo>
                  <a:lnTo>
                    <a:pt x="0" y="0"/>
                  </a:lnTo>
                  <a:lnTo>
                    <a:pt x="19118" y="23688"/>
                  </a:lnTo>
                  <a:lnTo>
                    <a:pt x="52703" y="60250"/>
                  </a:lnTo>
                  <a:lnTo>
                    <a:pt x="88724" y="94379"/>
                  </a:lnTo>
                  <a:lnTo>
                    <a:pt x="127283" y="125798"/>
                  </a:lnTo>
                  <a:lnTo>
                    <a:pt x="167706" y="153768"/>
                  </a:lnTo>
                  <a:lnTo>
                    <a:pt x="209830" y="178292"/>
                  </a:lnTo>
                  <a:lnTo>
                    <a:pt x="253481" y="199455"/>
                  </a:lnTo>
                  <a:lnTo>
                    <a:pt x="298487" y="217344"/>
                  </a:lnTo>
                  <a:lnTo>
                    <a:pt x="344675" y="232045"/>
                  </a:lnTo>
                  <a:lnTo>
                    <a:pt x="391870" y="243645"/>
                  </a:lnTo>
                  <a:lnTo>
                    <a:pt x="439901" y="252229"/>
                  </a:lnTo>
                  <a:lnTo>
                    <a:pt x="488594" y="257886"/>
                  </a:lnTo>
                  <a:lnTo>
                    <a:pt x="538796" y="260758"/>
                  </a:lnTo>
                  <a:lnTo>
                    <a:pt x="587275" y="260758"/>
                  </a:lnTo>
                  <a:lnTo>
                    <a:pt x="636916" y="258147"/>
                  </a:lnTo>
                  <a:lnTo>
                    <a:pt x="686526" y="252953"/>
                  </a:lnTo>
                  <a:lnTo>
                    <a:pt x="735934" y="245263"/>
                  </a:lnTo>
                  <a:lnTo>
                    <a:pt x="784965" y="235162"/>
                  </a:lnTo>
                  <a:lnTo>
                    <a:pt x="833447" y="222737"/>
                  </a:lnTo>
                  <a:lnTo>
                    <a:pt x="881205" y="208075"/>
                  </a:lnTo>
                  <a:lnTo>
                    <a:pt x="928069" y="191262"/>
                  </a:lnTo>
                  <a:lnTo>
                    <a:pt x="973863" y="172385"/>
                  </a:lnTo>
                  <a:lnTo>
                    <a:pt x="1018590" y="151676"/>
                  </a:lnTo>
                  <a:lnTo>
                    <a:pt x="1062397" y="129380"/>
                  </a:lnTo>
                  <a:lnTo>
                    <a:pt x="1105333" y="105592"/>
                  </a:lnTo>
                  <a:lnTo>
                    <a:pt x="1147444" y="80413"/>
                  </a:lnTo>
                  <a:lnTo>
                    <a:pt x="1188778" y="53940"/>
                  </a:lnTo>
                  <a:lnTo>
                    <a:pt x="1229383" y="26271"/>
                  </a:lnTo>
                  <a:lnTo>
                    <a:pt x="1265846" y="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305757" y="0"/>
              <a:ext cx="2982595" cy="1633855"/>
            </a:xfrm>
            <a:custGeom>
              <a:avLst/>
              <a:gdLst/>
              <a:ahLst/>
              <a:cxnLst/>
              <a:rect l="l" t="t" r="r" b="b"/>
              <a:pathLst>
                <a:path w="2982594" h="1633855">
                  <a:moveTo>
                    <a:pt x="2138392" y="1603599"/>
                  </a:moveTo>
                  <a:lnTo>
                    <a:pt x="1945573" y="1603599"/>
                  </a:lnTo>
                  <a:lnTo>
                    <a:pt x="1992567" y="1633273"/>
                  </a:lnTo>
                  <a:lnTo>
                    <a:pt x="2089152" y="1633273"/>
                  </a:lnTo>
                  <a:lnTo>
                    <a:pt x="2138392" y="1603599"/>
                  </a:lnTo>
                  <a:close/>
                </a:path>
                <a:path w="2982594" h="1633855">
                  <a:moveTo>
                    <a:pt x="1710807" y="0"/>
                  </a:moveTo>
                  <a:lnTo>
                    <a:pt x="1637215" y="0"/>
                  </a:lnTo>
                  <a:lnTo>
                    <a:pt x="1636933" y="1240"/>
                  </a:lnTo>
                  <a:lnTo>
                    <a:pt x="1622796" y="30913"/>
                  </a:lnTo>
                  <a:lnTo>
                    <a:pt x="1608183" y="90260"/>
                  </a:lnTo>
                  <a:lnTo>
                    <a:pt x="1593256" y="149606"/>
                  </a:lnTo>
                  <a:lnTo>
                    <a:pt x="1578174" y="179280"/>
                  </a:lnTo>
                  <a:lnTo>
                    <a:pt x="1563101" y="238626"/>
                  </a:lnTo>
                  <a:lnTo>
                    <a:pt x="1548196" y="268300"/>
                  </a:lnTo>
                  <a:lnTo>
                    <a:pt x="1533621" y="327646"/>
                  </a:lnTo>
                  <a:lnTo>
                    <a:pt x="1519537" y="386993"/>
                  </a:lnTo>
                  <a:lnTo>
                    <a:pt x="1506105" y="416666"/>
                  </a:lnTo>
                  <a:lnTo>
                    <a:pt x="1493487" y="476013"/>
                  </a:lnTo>
                  <a:lnTo>
                    <a:pt x="1481844" y="535360"/>
                  </a:lnTo>
                  <a:lnTo>
                    <a:pt x="1471336" y="565033"/>
                  </a:lnTo>
                  <a:lnTo>
                    <a:pt x="1462234" y="624380"/>
                  </a:lnTo>
                  <a:lnTo>
                    <a:pt x="1454394" y="683726"/>
                  </a:lnTo>
                  <a:lnTo>
                    <a:pt x="1447973" y="713400"/>
                  </a:lnTo>
                  <a:lnTo>
                    <a:pt x="1443128" y="772746"/>
                  </a:lnTo>
                  <a:lnTo>
                    <a:pt x="1440014" y="832093"/>
                  </a:lnTo>
                  <a:lnTo>
                    <a:pt x="1438788" y="861766"/>
                  </a:lnTo>
                  <a:lnTo>
                    <a:pt x="1439607" y="921113"/>
                  </a:lnTo>
                  <a:lnTo>
                    <a:pt x="1442627" y="980459"/>
                  </a:lnTo>
                  <a:lnTo>
                    <a:pt x="1448005" y="1010133"/>
                  </a:lnTo>
                  <a:lnTo>
                    <a:pt x="1455897" y="1069479"/>
                  </a:lnTo>
                  <a:lnTo>
                    <a:pt x="1466459" y="1099153"/>
                  </a:lnTo>
                  <a:lnTo>
                    <a:pt x="1479848" y="1158499"/>
                  </a:lnTo>
                  <a:lnTo>
                    <a:pt x="1496222" y="1217846"/>
                  </a:lnTo>
                  <a:lnTo>
                    <a:pt x="1515735" y="1247519"/>
                  </a:lnTo>
                  <a:lnTo>
                    <a:pt x="1538544" y="1306866"/>
                  </a:lnTo>
                  <a:lnTo>
                    <a:pt x="1564807" y="1336539"/>
                  </a:lnTo>
                  <a:lnTo>
                    <a:pt x="1592969" y="1366213"/>
                  </a:lnTo>
                  <a:lnTo>
                    <a:pt x="1623800" y="1425559"/>
                  </a:lnTo>
                  <a:lnTo>
                    <a:pt x="1657125" y="1455233"/>
                  </a:lnTo>
                  <a:lnTo>
                    <a:pt x="1692769" y="1484906"/>
                  </a:lnTo>
                  <a:lnTo>
                    <a:pt x="1730559" y="1514579"/>
                  </a:lnTo>
                  <a:lnTo>
                    <a:pt x="1770319" y="1544253"/>
                  </a:lnTo>
                  <a:lnTo>
                    <a:pt x="1811875" y="1573926"/>
                  </a:lnTo>
                  <a:lnTo>
                    <a:pt x="1855052" y="1573926"/>
                  </a:lnTo>
                  <a:lnTo>
                    <a:pt x="1899676" y="1603599"/>
                  </a:lnTo>
                  <a:lnTo>
                    <a:pt x="2233615" y="1603599"/>
                  </a:lnTo>
                  <a:lnTo>
                    <a:pt x="2278586" y="1573926"/>
                  </a:lnTo>
                  <a:lnTo>
                    <a:pt x="2321883" y="1544253"/>
                  </a:lnTo>
                  <a:lnTo>
                    <a:pt x="1953757" y="1544253"/>
                  </a:lnTo>
                  <a:lnTo>
                    <a:pt x="1908064" y="1514579"/>
                  </a:lnTo>
                  <a:lnTo>
                    <a:pt x="1864034" y="1514579"/>
                  </a:lnTo>
                  <a:lnTo>
                    <a:pt x="1821854" y="1484906"/>
                  </a:lnTo>
                  <a:lnTo>
                    <a:pt x="1781715" y="1455233"/>
                  </a:lnTo>
                  <a:lnTo>
                    <a:pt x="1743803" y="1425559"/>
                  </a:lnTo>
                  <a:lnTo>
                    <a:pt x="1708310" y="1395886"/>
                  </a:lnTo>
                  <a:lnTo>
                    <a:pt x="1675422" y="1366213"/>
                  </a:lnTo>
                  <a:lnTo>
                    <a:pt x="1645329" y="1336539"/>
                  </a:lnTo>
                  <a:lnTo>
                    <a:pt x="1618220" y="1277193"/>
                  </a:lnTo>
                  <a:lnTo>
                    <a:pt x="1594284" y="1247519"/>
                  </a:lnTo>
                  <a:lnTo>
                    <a:pt x="1573709" y="1188173"/>
                  </a:lnTo>
                  <a:lnTo>
                    <a:pt x="1555777" y="1158499"/>
                  </a:lnTo>
                  <a:lnTo>
                    <a:pt x="1541138" y="1099153"/>
                  </a:lnTo>
                  <a:lnTo>
                    <a:pt x="1529606" y="1069479"/>
                  </a:lnTo>
                  <a:lnTo>
                    <a:pt x="1520997" y="1010133"/>
                  </a:lnTo>
                  <a:lnTo>
                    <a:pt x="1515127" y="980459"/>
                  </a:lnTo>
                  <a:lnTo>
                    <a:pt x="1511811" y="921113"/>
                  </a:lnTo>
                  <a:lnTo>
                    <a:pt x="1510863" y="861766"/>
                  </a:lnTo>
                  <a:lnTo>
                    <a:pt x="1512100" y="832093"/>
                  </a:lnTo>
                  <a:lnTo>
                    <a:pt x="1515336" y="772746"/>
                  </a:lnTo>
                  <a:lnTo>
                    <a:pt x="1520387" y="713400"/>
                  </a:lnTo>
                  <a:lnTo>
                    <a:pt x="1527068" y="683726"/>
                  </a:lnTo>
                  <a:lnTo>
                    <a:pt x="1535194" y="624380"/>
                  </a:lnTo>
                  <a:lnTo>
                    <a:pt x="1544581" y="594706"/>
                  </a:lnTo>
                  <a:lnTo>
                    <a:pt x="1555043" y="535360"/>
                  </a:lnTo>
                  <a:lnTo>
                    <a:pt x="1566397" y="476013"/>
                  </a:lnTo>
                  <a:lnTo>
                    <a:pt x="1578457" y="446340"/>
                  </a:lnTo>
                  <a:lnTo>
                    <a:pt x="1592212" y="386993"/>
                  </a:lnTo>
                  <a:lnTo>
                    <a:pt x="1606557" y="327646"/>
                  </a:lnTo>
                  <a:lnTo>
                    <a:pt x="1621337" y="297973"/>
                  </a:lnTo>
                  <a:lnTo>
                    <a:pt x="1636399" y="238626"/>
                  </a:lnTo>
                  <a:lnTo>
                    <a:pt x="1651587" y="208953"/>
                  </a:lnTo>
                  <a:lnTo>
                    <a:pt x="1666748" y="149606"/>
                  </a:lnTo>
                  <a:lnTo>
                    <a:pt x="1681728" y="90260"/>
                  </a:lnTo>
                  <a:lnTo>
                    <a:pt x="1696371" y="60586"/>
                  </a:lnTo>
                  <a:lnTo>
                    <a:pt x="1710524" y="1240"/>
                  </a:lnTo>
                  <a:lnTo>
                    <a:pt x="1710807" y="0"/>
                  </a:lnTo>
                  <a:close/>
                </a:path>
                <a:path w="2982594" h="1633855">
                  <a:moveTo>
                    <a:pt x="2982244" y="558260"/>
                  </a:moveTo>
                  <a:lnTo>
                    <a:pt x="2977334" y="565033"/>
                  </a:lnTo>
                  <a:lnTo>
                    <a:pt x="2955060" y="624380"/>
                  </a:lnTo>
                  <a:lnTo>
                    <a:pt x="2932036" y="654053"/>
                  </a:lnTo>
                  <a:lnTo>
                    <a:pt x="2908269" y="713400"/>
                  </a:lnTo>
                  <a:lnTo>
                    <a:pt x="2883768" y="743073"/>
                  </a:lnTo>
                  <a:lnTo>
                    <a:pt x="2858540" y="802419"/>
                  </a:lnTo>
                  <a:lnTo>
                    <a:pt x="2832594" y="832093"/>
                  </a:lnTo>
                  <a:lnTo>
                    <a:pt x="2805937" y="891439"/>
                  </a:lnTo>
                  <a:lnTo>
                    <a:pt x="2778577" y="921113"/>
                  </a:lnTo>
                  <a:lnTo>
                    <a:pt x="2750523" y="980459"/>
                  </a:lnTo>
                  <a:lnTo>
                    <a:pt x="2721782" y="1010133"/>
                  </a:lnTo>
                  <a:lnTo>
                    <a:pt x="2692362" y="1039806"/>
                  </a:lnTo>
                  <a:lnTo>
                    <a:pt x="2662271" y="1099153"/>
                  </a:lnTo>
                  <a:lnTo>
                    <a:pt x="2631518" y="1128826"/>
                  </a:lnTo>
                  <a:lnTo>
                    <a:pt x="2600110" y="1188173"/>
                  </a:lnTo>
                  <a:lnTo>
                    <a:pt x="2570345" y="1217846"/>
                  </a:lnTo>
                  <a:lnTo>
                    <a:pt x="2539268" y="1247519"/>
                  </a:lnTo>
                  <a:lnTo>
                    <a:pt x="2506839" y="1277193"/>
                  </a:lnTo>
                  <a:lnTo>
                    <a:pt x="2473018" y="1336539"/>
                  </a:lnTo>
                  <a:lnTo>
                    <a:pt x="2437764" y="1366213"/>
                  </a:lnTo>
                  <a:lnTo>
                    <a:pt x="2401037" y="1395886"/>
                  </a:lnTo>
                  <a:lnTo>
                    <a:pt x="2362797" y="1425559"/>
                  </a:lnTo>
                  <a:lnTo>
                    <a:pt x="2323004" y="1455233"/>
                  </a:lnTo>
                  <a:lnTo>
                    <a:pt x="2281617" y="1484906"/>
                  </a:lnTo>
                  <a:lnTo>
                    <a:pt x="2238597" y="1514579"/>
                  </a:lnTo>
                  <a:lnTo>
                    <a:pt x="2193903" y="1514579"/>
                  </a:lnTo>
                  <a:lnTo>
                    <a:pt x="2147494" y="1544253"/>
                  </a:lnTo>
                  <a:lnTo>
                    <a:pt x="2321883" y="1544253"/>
                  </a:lnTo>
                  <a:lnTo>
                    <a:pt x="2363569" y="1514579"/>
                  </a:lnTo>
                  <a:lnTo>
                    <a:pt x="2403710" y="1484906"/>
                  </a:lnTo>
                  <a:lnTo>
                    <a:pt x="2442370" y="1455233"/>
                  </a:lnTo>
                  <a:lnTo>
                    <a:pt x="2479612" y="1425559"/>
                  </a:lnTo>
                  <a:lnTo>
                    <a:pt x="2515503" y="1395886"/>
                  </a:lnTo>
                  <a:lnTo>
                    <a:pt x="2550104" y="1366213"/>
                  </a:lnTo>
                  <a:lnTo>
                    <a:pt x="2583483" y="1306866"/>
                  </a:lnTo>
                  <a:lnTo>
                    <a:pt x="2615701" y="1277193"/>
                  </a:lnTo>
                  <a:lnTo>
                    <a:pt x="2646824" y="1247519"/>
                  </a:lnTo>
                  <a:lnTo>
                    <a:pt x="2676917" y="1188173"/>
                  </a:lnTo>
                  <a:lnTo>
                    <a:pt x="2706043" y="1158499"/>
                  </a:lnTo>
                  <a:lnTo>
                    <a:pt x="2736630" y="1128826"/>
                  </a:lnTo>
                  <a:lnTo>
                    <a:pt x="2766520" y="1069479"/>
                  </a:lnTo>
                  <a:lnTo>
                    <a:pt x="2795713" y="1039806"/>
                  </a:lnTo>
                  <a:lnTo>
                    <a:pt x="2824208" y="980459"/>
                  </a:lnTo>
                  <a:lnTo>
                    <a:pt x="2852004" y="950786"/>
                  </a:lnTo>
                  <a:lnTo>
                    <a:pt x="2879100" y="921113"/>
                  </a:lnTo>
                  <a:lnTo>
                    <a:pt x="2905496" y="861766"/>
                  </a:lnTo>
                  <a:lnTo>
                    <a:pt x="2925923" y="838175"/>
                  </a:lnTo>
                  <a:lnTo>
                    <a:pt x="2926743" y="832093"/>
                  </a:lnTo>
                  <a:lnTo>
                    <a:pt x="2936364" y="802419"/>
                  </a:lnTo>
                  <a:lnTo>
                    <a:pt x="2947418" y="743073"/>
                  </a:lnTo>
                  <a:lnTo>
                    <a:pt x="2959725" y="683726"/>
                  </a:lnTo>
                  <a:lnTo>
                    <a:pt x="2973103" y="654053"/>
                  </a:lnTo>
                  <a:lnTo>
                    <a:pt x="2982244" y="619752"/>
                  </a:lnTo>
                  <a:lnTo>
                    <a:pt x="2982244" y="558260"/>
                  </a:lnTo>
                  <a:close/>
                </a:path>
                <a:path w="2982594" h="1633855">
                  <a:moveTo>
                    <a:pt x="2982244" y="738607"/>
                  </a:moveTo>
                  <a:lnTo>
                    <a:pt x="2980469" y="743073"/>
                  </a:lnTo>
                  <a:lnTo>
                    <a:pt x="2956181" y="772746"/>
                  </a:lnTo>
                  <a:lnTo>
                    <a:pt x="2931190" y="832093"/>
                  </a:lnTo>
                  <a:lnTo>
                    <a:pt x="2925923" y="838175"/>
                  </a:lnTo>
                  <a:lnTo>
                    <a:pt x="2918738" y="891439"/>
                  </a:lnTo>
                  <a:lnTo>
                    <a:pt x="2912530" y="950786"/>
                  </a:lnTo>
                  <a:lnTo>
                    <a:pt x="2908299" y="980459"/>
                  </a:lnTo>
                  <a:lnTo>
                    <a:pt x="2906227" y="1039806"/>
                  </a:lnTo>
                  <a:lnTo>
                    <a:pt x="2906495" y="1099153"/>
                  </a:lnTo>
                  <a:lnTo>
                    <a:pt x="2909285" y="1128826"/>
                  </a:lnTo>
                  <a:lnTo>
                    <a:pt x="2914778" y="1188173"/>
                  </a:lnTo>
                  <a:lnTo>
                    <a:pt x="2923155" y="1247519"/>
                  </a:lnTo>
                  <a:lnTo>
                    <a:pt x="2934597" y="1277193"/>
                  </a:lnTo>
                  <a:lnTo>
                    <a:pt x="2949285" y="1336539"/>
                  </a:lnTo>
                  <a:lnTo>
                    <a:pt x="2967402" y="1366213"/>
                  </a:lnTo>
                  <a:lnTo>
                    <a:pt x="2982244" y="1406757"/>
                  </a:lnTo>
                  <a:lnTo>
                    <a:pt x="2982244" y="1142058"/>
                  </a:lnTo>
                  <a:lnTo>
                    <a:pt x="2978964" y="1099153"/>
                  </a:lnTo>
                  <a:lnTo>
                    <a:pt x="2977238" y="1069479"/>
                  </a:lnTo>
                  <a:lnTo>
                    <a:pt x="2978105" y="1010133"/>
                  </a:lnTo>
                  <a:lnTo>
                    <a:pt x="2981347" y="980459"/>
                  </a:lnTo>
                  <a:lnTo>
                    <a:pt x="2982244" y="970593"/>
                  </a:lnTo>
                  <a:lnTo>
                    <a:pt x="2982244" y="738607"/>
                  </a:lnTo>
                  <a:close/>
                </a:path>
                <a:path w="2982594" h="1633855">
                  <a:moveTo>
                    <a:pt x="2982244" y="619752"/>
                  </a:moveTo>
                  <a:lnTo>
                    <a:pt x="2973103" y="654053"/>
                  </a:lnTo>
                  <a:lnTo>
                    <a:pt x="2959725" y="683726"/>
                  </a:lnTo>
                  <a:lnTo>
                    <a:pt x="2947418" y="743073"/>
                  </a:lnTo>
                  <a:lnTo>
                    <a:pt x="2936364" y="802419"/>
                  </a:lnTo>
                  <a:lnTo>
                    <a:pt x="2926743" y="832093"/>
                  </a:lnTo>
                  <a:lnTo>
                    <a:pt x="2925923" y="838175"/>
                  </a:lnTo>
                  <a:lnTo>
                    <a:pt x="2931190" y="832093"/>
                  </a:lnTo>
                  <a:lnTo>
                    <a:pt x="2956181" y="772746"/>
                  </a:lnTo>
                  <a:lnTo>
                    <a:pt x="2980469" y="743073"/>
                  </a:lnTo>
                  <a:lnTo>
                    <a:pt x="2982244" y="738607"/>
                  </a:lnTo>
                  <a:lnTo>
                    <a:pt x="2982244" y="619752"/>
                  </a:lnTo>
                  <a:close/>
                </a:path>
                <a:path w="2982594" h="1633855">
                  <a:moveTo>
                    <a:pt x="699990" y="297973"/>
                  </a:moveTo>
                  <a:lnTo>
                    <a:pt x="556812" y="297973"/>
                  </a:lnTo>
                  <a:lnTo>
                    <a:pt x="604419" y="327646"/>
                  </a:lnTo>
                  <a:lnTo>
                    <a:pt x="652186" y="327646"/>
                  </a:lnTo>
                  <a:lnTo>
                    <a:pt x="699990" y="297973"/>
                  </a:lnTo>
                  <a:close/>
                </a:path>
                <a:path w="2982594" h="1633855">
                  <a:moveTo>
                    <a:pt x="889110" y="268300"/>
                  </a:moveTo>
                  <a:lnTo>
                    <a:pt x="370451" y="268300"/>
                  </a:lnTo>
                  <a:lnTo>
                    <a:pt x="416185" y="297973"/>
                  </a:lnTo>
                  <a:lnTo>
                    <a:pt x="842391" y="297973"/>
                  </a:lnTo>
                  <a:lnTo>
                    <a:pt x="889110" y="268300"/>
                  </a:lnTo>
                  <a:close/>
                </a:path>
                <a:path w="2982594" h="1633855">
                  <a:moveTo>
                    <a:pt x="109624" y="0"/>
                  </a:moveTo>
                  <a:lnTo>
                    <a:pt x="0" y="0"/>
                  </a:lnTo>
                  <a:lnTo>
                    <a:pt x="549" y="1240"/>
                  </a:lnTo>
                  <a:lnTo>
                    <a:pt x="28708" y="30913"/>
                  </a:lnTo>
                  <a:lnTo>
                    <a:pt x="58765" y="60586"/>
                  </a:lnTo>
                  <a:lnTo>
                    <a:pt x="90763" y="90260"/>
                  </a:lnTo>
                  <a:lnTo>
                    <a:pt x="124747" y="119933"/>
                  </a:lnTo>
                  <a:lnTo>
                    <a:pt x="160761" y="149606"/>
                  </a:lnTo>
                  <a:lnTo>
                    <a:pt x="198851" y="179280"/>
                  </a:lnTo>
                  <a:lnTo>
                    <a:pt x="239061" y="208953"/>
                  </a:lnTo>
                  <a:lnTo>
                    <a:pt x="281436" y="238626"/>
                  </a:lnTo>
                  <a:lnTo>
                    <a:pt x="325494" y="268300"/>
                  </a:lnTo>
                  <a:lnTo>
                    <a:pt x="935251" y="268300"/>
                  </a:lnTo>
                  <a:lnTo>
                    <a:pt x="980689" y="238626"/>
                  </a:lnTo>
                  <a:lnTo>
                    <a:pt x="481990" y="238626"/>
                  </a:lnTo>
                  <a:lnTo>
                    <a:pt x="435769" y="208953"/>
                  </a:lnTo>
                  <a:lnTo>
                    <a:pt x="390397" y="208953"/>
                  </a:lnTo>
                  <a:lnTo>
                    <a:pt x="346049" y="179280"/>
                  </a:lnTo>
                  <a:lnTo>
                    <a:pt x="302901" y="149606"/>
                  </a:lnTo>
                  <a:lnTo>
                    <a:pt x="261126" y="149606"/>
                  </a:lnTo>
                  <a:lnTo>
                    <a:pt x="220902" y="119933"/>
                  </a:lnTo>
                  <a:lnTo>
                    <a:pt x="181431" y="90260"/>
                  </a:lnTo>
                  <a:lnTo>
                    <a:pt x="144822" y="60586"/>
                  </a:lnTo>
                  <a:lnTo>
                    <a:pt x="110933" y="1240"/>
                  </a:lnTo>
                  <a:lnTo>
                    <a:pt x="109624" y="0"/>
                  </a:lnTo>
                  <a:close/>
                </a:path>
                <a:path w="2982594" h="1633855">
                  <a:moveTo>
                    <a:pt x="1068966" y="208953"/>
                  </a:moveTo>
                  <a:lnTo>
                    <a:pt x="814590" y="208953"/>
                  </a:lnTo>
                  <a:lnTo>
                    <a:pt x="767332" y="238626"/>
                  </a:lnTo>
                  <a:lnTo>
                    <a:pt x="1025302" y="238626"/>
                  </a:lnTo>
                  <a:lnTo>
                    <a:pt x="1068966" y="208953"/>
                  </a:lnTo>
                  <a:close/>
                </a:path>
                <a:path w="2982594" h="1633855">
                  <a:moveTo>
                    <a:pt x="1406198" y="0"/>
                  </a:moveTo>
                  <a:lnTo>
                    <a:pt x="1303477" y="0"/>
                  </a:lnTo>
                  <a:lnTo>
                    <a:pt x="1301801" y="1240"/>
                  </a:lnTo>
                  <a:lnTo>
                    <a:pt x="1261005" y="30913"/>
                  </a:lnTo>
                  <a:lnTo>
                    <a:pt x="1219462" y="60586"/>
                  </a:lnTo>
                  <a:lnTo>
                    <a:pt x="1177132" y="90260"/>
                  </a:lnTo>
                  <a:lnTo>
                    <a:pt x="1133978" y="90260"/>
                  </a:lnTo>
                  <a:lnTo>
                    <a:pt x="1089961" y="119933"/>
                  </a:lnTo>
                  <a:lnTo>
                    <a:pt x="1045043" y="149606"/>
                  </a:lnTo>
                  <a:lnTo>
                    <a:pt x="999185" y="179280"/>
                  </a:lnTo>
                  <a:lnTo>
                    <a:pt x="952349" y="179280"/>
                  </a:lnTo>
                  <a:lnTo>
                    <a:pt x="907274" y="208953"/>
                  </a:lnTo>
                  <a:lnTo>
                    <a:pt x="1113879" y="208953"/>
                  </a:lnTo>
                  <a:lnTo>
                    <a:pt x="1157851" y="179280"/>
                  </a:lnTo>
                  <a:lnTo>
                    <a:pt x="1200930" y="149606"/>
                  </a:lnTo>
                  <a:lnTo>
                    <a:pt x="1243162" y="119933"/>
                  </a:lnTo>
                  <a:lnTo>
                    <a:pt x="1284595" y="90260"/>
                  </a:lnTo>
                  <a:lnTo>
                    <a:pt x="1325277" y="60586"/>
                  </a:lnTo>
                  <a:lnTo>
                    <a:pt x="1365256" y="30913"/>
                  </a:lnTo>
                  <a:lnTo>
                    <a:pt x="1404580" y="1240"/>
                  </a:lnTo>
                  <a:lnTo>
                    <a:pt x="1406198" y="0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0"/>
              <a:ext cx="2999740" cy="1574800"/>
            </a:xfrm>
            <a:custGeom>
              <a:avLst/>
              <a:gdLst/>
              <a:ahLst/>
              <a:cxnLst/>
              <a:rect l="l" t="t" r="r" b="b"/>
              <a:pathLst>
                <a:path w="2999740" h="1574800">
                  <a:moveTo>
                    <a:pt x="0" y="0"/>
                  </a:moveTo>
                  <a:lnTo>
                    <a:pt x="1399285" y="0"/>
                  </a:lnTo>
                  <a:lnTo>
                    <a:pt x="1410845" y="39331"/>
                  </a:lnTo>
                  <a:lnTo>
                    <a:pt x="1425928" y="88882"/>
                  </a:lnTo>
                  <a:lnTo>
                    <a:pt x="1441330" y="138370"/>
                  </a:lnTo>
                  <a:lnTo>
                    <a:pt x="1472395" y="237293"/>
                  </a:lnTo>
                  <a:lnTo>
                    <a:pt x="1487712" y="286793"/>
                  </a:lnTo>
                  <a:lnTo>
                    <a:pt x="1502655" y="336362"/>
                  </a:lnTo>
                  <a:lnTo>
                    <a:pt x="1517052" y="386033"/>
                  </a:lnTo>
                  <a:lnTo>
                    <a:pt x="1529894" y="432886"/>
                  </a:lnTo>
                  <a:lnTo>
                    <a:pt x="1541953" y="480154"/>
                  </a:lnTo>
                  <a:lnTo>
                    <a:pt x="1553085" y="527771"/>
                  </a:lnTo>
                  <a:lnTo>
                    <a:pt x="1563147" y="575673"/>
                  </a:lnTo>
                  <a:lnTo>
                    <a:pt x="1571996" y="623794"/>
                  </a:lnTo>
                  <a:lnTo>
                    <a:pt x="1579487" y="672068"/>
                  </a:lnTo>
                  <a:lnTo>
                    <a:pt x="1585478" y="720432"/>
                  </a:lnTo>
                  <a:lnTo>
                    <a:pt x="1589826" y="768818"/>
                  </a:lnTo>
                  <a:lnTo>
                    <a:pt x="1592385" y="817163"/>
                  </a:lnTo>
                  <a:lnTo>
                    <a:pt x="1593014" y="865401"/>
                  </a:lnTo>
                  <a:lnTo>
                    <a:pt x="1591569" y="913467"/>
                  </a:lnTo>
                  <a:lnTo>
                    <a:pt x="1587906" y="961296"/>
                  </a:lnTo>
                  <a:lnTo>
                    <a:pt x="1581882" y="1008822"/>
                  </a:lnTo>
                  <a:lnTo>
                    <a:pt x="1573353" y="1055981"/>
                  </a:lnTo>
                  <a:lnTo>
                    <a:pt x="1562177" y="1102706"/>
                  </a:lnTo>
                  <a:lnTo>
                    <a:pt x="1548209" y="1148934"/>
                  </a:lnTo>
                  <a:lnTo>
                    <a:pt x="1530988" y="1194403"/>
                  </a:lnTo>
                  <a:lnTo>
                    <a:pt x="1510287" y="1238702"/>
                  </a:lnTo>
                  <a:lnTo>
                    <a:pt x="1486310" y="1281536"/>
                  </a:lnTo>
                  <a:lnTo>
                    <a:pt x="1459263" y="1322611"/>
                  </a:lnTo>
                  <a:lnTo>
                    <a:pt x="1429350" y="1361633"/>
                  </a:lnTo>
                  <a:lnTo>
                    <a:pt x="1396777" y="1398306"/>
                  </a:lnTo>
                  <a:lnTo>
                    <a:pt x="1361749" y="1432338"/>
                  </a:lnTo>
                  <a:lnTo>
                    <a:pt x="1324472" y="1463434"/>
                  </a:lnTo>
                  <a:lnTo>
                    <a:pt x="1285149" y="1491299"/>
                  </a:lnTo>
                  <a:lnTo>
                    <a:pt x="1243987" y="1515640"/>
                  </a:lnTo>
                  <a:lnTo>
                    <a:pt x="1201191" y="1536162"/>
                  </a:lnTo>
                  <a:lnTo>
                    <a:pt x="1156966" y="1552570"/>
                  </a:lnTo>
                  <a:lnTo>
                    <a:pt x="1111516" y="1564571"/>
                  </a:lnTo>
                  <a:lnTo>
                    <a:pt x="1065048" y="1571870"/>
                  </a:lnTo>
                  <a:lnTo>
                    <a:pt x="1017766" y="1574173"/>
                  </a:lnTo>
                  <a:lnTo>
                    <a:pt x="969875" y="1571185"/>
                  </a:lnTo>
                  <a:lnTo>
                    <a:pt x="922312" y="1562995"/>
                  </a:lnTo>
                  <a:lnTo>
                    <a:pt x="876334" y="1550121"/>
                  </a:lnTo>
                  <a:lnTo>
                    <a:pt x="831908" y="1532976"/>
                  </a:lnTo>
                  <a:lnTo>
                    <a:pt x="789000" y="1511970"/>
                  </a:lnTo>
                  <a:lnTo>
                    <a:pt x="747575" y="1487515"/>
                  </a:lnTo>
                  <a:lnTo>
                    <a:pt x="707600" y="1460021"/>
                  </a:lnTo>
                  <a:lnTo>
                    <a:pt x="669041" y="1429900"/>
                  </a:lnTo>
                  <a:lnTo>
                    <a:pt x="631863" y="1397563"/>
                  </a:lnTo>
                  <a:lnTo>
                    <a:pt x="596033" y="1363421"/>
                  </a:lnTo>
                  <a:lnTo>
                    <a:pt x="561517" y="1327884"/>
                  </a:lnTo>
                  <a:lnTo>
                    <a:pt x="528280" y="1291365"/>
                  </a:lnTo>
                  <a:lnTo>
                    <a:pt x="496289" y="1254274"/>
                  </a:lnTo>
                  <a:lnTo>
                    <a:pt x="463669" y="1214932"/>
                  </a:lnTo>
                  <a:lnTo>
                    <a:pt x="431687" y="1175064"/>
                  </a:lnTo>
                  <a:lnTo>
                    <a:pt x="400351" y="1134681"/>
                  </a:lnTo>
                  <a:lnTo>
                    <a:pt x="369668" y="1093795"/>
                  </a:lnTo>
                  <a:lnTo>
                    <a:pt x="339645" y="1052417"/>
                  </a:lnTo>
                  <a:lnTo>
                    <a:pt x="310290" y="1010558"/>
                  </a:lnTo>
                  <a:lnTo>
                    <a:pt x="281609" y="968231"/>
                  </a:lnTo>
                  <a:lnTo>
                    <a:pt x="253611" y="925446"/>
                  </a:lnTo>
                  <a:lnTo>
                    <a:pt x="226303" y="882214"/>
                  </a:lnTo>
                  <a:lnTo>
                    <a:pt x="199691" y="838548"/>
                  </a:lnTo>
                  <a:lnTo>
                    <a:pt x="173783" y="794459"/>
                  </a:lnTo>
                  <a:lnTo>
                    <a:pt x="148586" y="749957"/>
                  </a:lnTo>
                  <a:lnTo>
                    <a:pt x="124108" y="705055"/>
                  </a:lnTo>
                  <a:lnTo>
                    <a:pt x="100355" y="659764"/>
                  </a:lnTo>
                  <a:lnTo>
                    <a:pt x="77335" y="614095"/>
                  </a:lnTo>
                  <a:lnTo>
                    <a:pt x="55056" y="568060"/>
                  </a:lnTo>
                  <a:lnTo>
                    <a:pt x="33525" y="521670"/>
                  </a:lnTo>
                  <a:lnTo>
                    <a:pt x="12748" y="474937"/>
                  </a:lnTo>
                  <a:lnTo>
                    <a:pt x="0" y="444959"/>
                  </a:lnTo>
                  <a:lnTo>
                    <a:pt x="0" y="0"/>
                  </a:lnTo>
                  <a:close/>
                </a:path>
                <a:path w="2999740" h="1574800">
                  <a:moveTo>
                    <a:pt x="0" y="449869"/>
                  </a:moveTo>
                  <a:lnTo>
                    <a:pt x="24678" y="525364"/>
                  </a:lnTo>
                  <a:lnTo>
                    <a:pt x="40160" y="574442"/>
                  </a:lnTo>
                  <a:lnTo>
                    <a:pt x="55048" y="623794"/>
                  </a:lnTo>
                  <a:lnTo>
                    <a:pt x="69076" y="673214"/>
                  </a:lnTo>
                  <a:lnTo>
                    <a:pt x="82085" y="722892"/>
                  </a:lnTo>
                  <a:lnTo>
                    <a:pt x="93845" y="772750"/>
                  </a:lnTo>
                  <a:lnTo>
                    <a:pt x="104142" y="822782"/>
                  </a:lnTo>
                  <a:lnTo>
                    <a:pt x="112764" y="872977"/>
                  </a:lnTo>
                  <a:lnTo>
                    <a:pt x="119498" y="923326"/>
                  </a:lnTo>
                  <a:lnTo>
                    <a:pt x="124131" y="973820"/>
                  </a:lnTo>
                  <a:lnTo>
                    <a:pt x="126450" y="1024451"/>
                  </a:lnTo>
                  <a:lnTo>
                    <a:pt x="126336" y="1052417"/>
                  </a:lnTo>
                  <a:lnTo>
                    <a:pt x="126242" y="1075209"/>
                  </a:lnTo>
                  <a:lnTo>
                    <a:pt x="123296" y="1126085"/>
                  </a:lnTo>
                  <a:lnTo>
                    <a:pt x="117570" y="1173649"/>
                  </a:lnTo>
                  <a:lnTo>
                    <a:pt x="108625" y="1221045"/>
                  </a:lnTo>
                  <a:lnTo>
                    <a:pt x="96526" y="1267938"/>
                  </a:lnTo>
                  <a:lnTo>
                    <a:pt x="81337" y="1313994"/>
                  </a:lnTo>
                  <a:lnTo>
                    <a:pt x="63125" y="1358878"/>
                  </a:lnTo>
                  <a:lnTo>
                    <a:pt x="41953" y="1402256"/>
                  </a:lnTo>
                  <a:lnTo>
                    <a:pt x="17886" y="1443794"/>
                  </a:lnTo>
                  <a:lnTo>
                    <a:pt x="0" y="1469971"/>
                  </a:lnTo>
                  <a:lnTo>
                    <a:pt x="0" y="449869"/>
                  </a:lnTo>
                  <a:close/>
                </a:path>
                <a:path w="2999740" h="1574800">
                  <a:moveTo>
                    <a:pt x="1733670" y="0"/>
                  </a:moveTo>
                  <a:lnTo>
                    <a:pt x="2999516" y="0"/>
                  </a:lnTo>
                  <a:lnTo>
                    <a:pt x="2980397" y="23688"/>
                  </a:lnTo>
                  <a:lnTo>
                    <a:pt x="2946813" y="60250"/>
                  </a:lnTo>
                  <a:lnTo>
                    <a:pt x="2910792" y="94379"/>
                  </a:lnTo>
                  <a:lnTo>
                    <a:pt x="2872232" y="125798"/>
                  </a:lnTo>
                  <a:lnTo>
                    <a:pt x="2831809" y="153768"/>
                  </a:lnTo>
                  <a:lnTo>
                    <a:pt x="2789686" y="178292"/>
                  </a:lnTo>
                  <a:lnTo>
                    <a:pt x="2746034" y="199455"/>
                  </a:lnTo>
                  <a:lnTo>
                    <a:pt x="2701028" y="217344"/>
                  </a:lnTo>
                  <a:lnTo>
                    <a:pt x="2654841" y="232045"/>
                  </a:lnTo>
                  <a:lnTo>
                    <a:pt x="2607645" y="243645"/>
                  </a:lnTo>
                  <a:lnTo>
                    <a:pt x="2559614" y="252229"/>
                  </a:lnTo>
                  <a:lnTo>
                    <a:pt x="2510921" y="257886"/>
                  </a:lnTo>
                  <a:lnTo>
                    <a:pt x="2460719" y="260758"/>
                  </a:lnTo>
                  <a:lnTo>
                    <a:pt x="2412241" y="260758"/>
                  </a:lnTo>
                  <a:lnTo>
                    <a:pt x="2362600" y="258147"/>
                  </a:lnTo>
                  <a:lnTo>
                    <a:pt x="2312989" y="252953"/>
                  </a:lnTo>
                  <a:lnTo>
                    <a:pt x="2263582" y="245263"/>
                  </a:lnTo>
                  <a:lnTo>
                    <a:pt x="2214551" y="235162"/>
                  </a:lnTo>
                  <a:lnTo>
                    <a:pt x="2166069" y="222737"/>
                  </a:lnTo>
                  <a:lnTo>
                    <a:pt x="2118310" y="208075"/>
                  </a:lnTo>
                  <a:lnTo>
                    <a:pt x="2071447" y="191262"/>
                  </a:lnTo>
                  <a:lnTo>
                    <a:pt x="2025653" y="172385"/>
                  </a:lnTo>
                  <a:lnTo>
                    <a:pt x="1980926" y="151676"/>
                  </a:lnTo>
                  <a:lnTo>
                    <a:pt x="1937119" y="129380"/>
                  </a:lnTo>
                  <a:lnTo>
                    <a:pt x="1894183" y="105592"/>
                  </a:lnTo>
                  <a:lnTo>
                    <a:pt x="1852072" y="80413"/>
                  </a:lnTo>
                  <a:lnTo>
                    <a:pt x="1810738" y="53940"/>
                  </a:lnTo>
                  <a:lnTo>
                    <a:pt x="1770132" y="26271"/>
                  </a:lnTo>
                  <a:lnTo>
                    <a:pt x="1733670" y="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0"/>
              <a:ext cx="3068320" cy="1633855"/>
            </a:xfrm>
            <a:custGeom>
              <a:avLst/>
              <a:gdLst/>
              <a:ahLst/>
              <a:cxnLst/>
              <a:rect l="l" t="t" r="r" b="b"/>
              <a:pathLst>
                <a:path w="3068320" h="1633855">
                  <a:moveTo>
                    <a:pt x="929816" y="1603599"/>
                  </a:moveTo>
                  <a:lnTo>
                    <a:pt x="1122636" y="1603599"/>
                  </a:lnTo>
                  <a:lnTo>
                    <a:pt x="1075642" y="1633273"/>
                  </a:lnTo>
                  <a:lnTo>
                    <a:pt x="979057" y="1633273"/>
                  </a:lnTo>
                  <a:lnTo>
                    <a:pt x="929816" y="1603599"/>
                  </a:lnTo>
                  <a:close/>
                </a:path>
                <a:path w="3068320" h="1633855">
                  <a:moveTo>
                    <a:pt x="1357402" y="0"/>
                  </a:moveTo>
                  <a:lnTo>
                    <a:pt x="1430994" y="0"/>
                  </a:lnTo>
                  <a:lnTo>
                    <a:pt x="1431276" y="1240"/>
                  </a:lnTo>
                  <a:lnTo>
                    <a:pt x="1445413" y="30913"/>
                  </a:lnTo>
                  <a:lnTo>
                    <a:pt x="1460026" y="90260"/>
                  </a:lnTo>
                  <a:lnTo>
                    <a:pt x="1474953" y="149606"/>
                  </a:lnTo>
                  <a:lnTo>
                    <a:pt x="1490034" y="179280"/>
                  </a:lnTo>
                  <a:lnTo>
                    <a:pt x="1505108" y="238626"/>
                  </a:lnTo>
                  <a:lnTo>
                    <a:pt x="1520013" y="268300"/>
                  </a:lnTo>
                  <a:lnTo>
                    <a:pt x="1534588" y="327646"/>
                  </a:lnTo>
                  <a:lnTo>
                    <a:pt x="1548672" y="386993"/>
                  </a:lnTo>
                  <a:lnTo>
                    <a:pt x="1562104" y="416666"/>
                  </a:lnTo>
                  <a:lnTo>
                    <a:pt x="1574722" y="476013"/>
                  </a:lnTo>
                  <a:lnTo>
                    <a:pt x="1586365" y="535360"/>
                  </a:lnTo>
                  <a:lnTo>
                    <a:pt x="1596873" y="565033"/>
                  </a:lnTo>
                  <a:lnTo>
                    <a:pt x="1605975" y="624380"/>
                  </a:lnTo>
                  <a:lnTo>
                    <a:pt x="1613815" y="683726"/>
                  </a:lnTo>
                  <a:lnTo>
                    <a:pt x="1620236" y="713400"/>
                  </a:lnTo>
                  <a:lnTo>
                    <a:pt x="1625081" y="772746"/>
                  </a:lnTo>
                  <a:lnTo>
                    <a:pt x="1628195" y="832093"/>
                  </a:lnTo>
                  <a:lnTo>
                    <a:pt x="1629421" y="861766"/>
                  </a:lnTo>
                  <a:lnTo>
                    <a:pt x="1628602" y="921113"/>
                  </a:lnTo>
                  <a:lnTo>
                    <a:pt x="1625582" y="980459"/>
                  </a:lnTo>
                  <a:lnTo>
                    <a:pt x="1620204" y="1010133"/>
                  </a:lnTo>
                  <a:lnTo>
                    <a:pt x="1612312" y="1069479"/>
                  </a:lnTo>
                  <a:lnTo>
                    <a:pt x="1601750" y="1099153"/>
                  </a:lnTo>
                  <a:lnTo>
                    <a:pt x="1588360" y="1158499"/>
                  </a:lnTo>
                  <a:lnTo>
                    <a:pt x="1571987" y="1217846"/>
                  </a:lnTo>
                  <a:lnTo>
                    <a:pt x="1552474" y="1247519"/>
                  </a:lnTo>
                  <a:lnTo>
                    <a:pt x="1529665" y="1306866"/>
                  </a:lnTo>
                  <a:lnTo>
                    <a:pt x="1503402" y="1336539"/>
                  </a:lnTo>
                  <a:lnTo>
                    <a:pt x="1475240" y="1366213"/>
                  </a:lnTo>
                  <a:lnTo>
                    <a:pt x="1444409" y="1425559"/>
                  </a:lnTo>
                  <a:lnTo>
                    <a:pt x="1411084" y="1455233"/>
                  </a:lnTo>
                  <a:lnTo>
                    <a:pt x="1375440" y="1484906"/>
                  </a:lnTo>
                  <a:lnTo>
                    <a:pt x="1337650" y="1514579"/>
                  </a:lnTo>
                  <a:lnTo>
                    <a:pt x="1297890" y="1544253"/>
                  </a:lnTo>
                  <a:lnTo>
                    <a:pt x="1256334" y="1573926"/>
                  </a:lnTo>
                  <a:lnTo>
                    <a:pt x="1213157" y="1573926"/>
                  </a:lnTo>
                  <a:lnTo>
                    <a:pt x="1168533" y="1603599"/>
                  </a:lnTo>
                  <a:lnTo>
                    <a:pt x="834594" y="1603599"/>
                  </a:lnTo>
                  <a:lnTo>
                    <a:pt x="789623" y="1573926"/>
                  </a:lnTo>
                  <a:lnTo>
                    <a:pt x="746326" y="1544253"/>
                  </a:lnTo>
                  <a:lnTo>
                    <a:pt x="1114452" y="1544253"/>
                  </a:lnTo>
                  <a:lnTo>
                    <a:pt x="1160145" y="1514579"/>
                  </a:lnTo>
                  <a:lnTo>
                    <a:pt x="1204175" y="1514579"/>
                  </a:lnTo>
                  <a:lnTo>
                    <a:pt x="1246354" y="1484906"/>
                  </a:lnTo>
                  <a:lnTo>
                    <a:pt x="1286494" y="1455233"/>
                  </a:lnTo>
                  <a:lnTo>
                    <a:pt x="1324405" y="1425559"/>
                  </a:lnTo>
                  <a:lnTo>
                    <a:pt x="1359899" y="1395886"/>
                  </a:lnTo>
                  <a:lnTo>
                    <a:pt x="1392787" y="1366213"/>
                  </a:lnTo>
                  <a:lnTo>
                    <a:pt x="1422880" y="1336539"/>
                  </a:lnTo>
                  <a:lnTo>
                    <a:pt x="1449989" y="1277193"/>
                  </a:lnTo>
                  <a:lnTo>
                    <a:pt x="1473925" y="1247519"/>
                  </a:lnTo>
                  <a:lnTo>
                    <a:pt x="1494500" y="1188173"/>
                  </a:lnTo>
                  <a:lnTo>
                    <a:pt x="1512432" y="1158499"/>
                  </a:lnTo>
                  <a:lnTo>
                    <a:pt x="1527071" y="1099153"/>
                  </a:lnTo>
                  <a:lnTo>
                    <a:pt x="1538603" y="1069479"/>
                  </a:lnTo>
                  <a:lnTo>
                    <a:pt x="1547212" y="1010133"/>
                  </a:lnTo>
                  <a:lnTo>
                    <a:pt x="1553082" y="980459"/>
                  </a:lnTo>
                  <a:lnTo>
                    <a:pt x="1556398" y="921113"/>
                  </a:lnTo>
                  <a:lnTo>
                    <a:pt x="1557346" y="861766"/>
                  </a:lnTo>
                  <a:lnTo>
                    <a:pt x="1556109" y="832093"/>
                  </a:lnTo>
                  <a:lnTo>
                    <a:pt x="1552873" y="772746"/>
                  </a:lnTo>
                  <a:lnTo>
                    <a:pt x="1547822" y="713400"/>
                  </a:lnTo>
                  <a:lnTo>
                    <a:pt x="1541141" y="683726"/>
                  </a:lnTo>
                  <a:lnTo>
                    <a:pt x="1533015" y="624380"/>
                  </a:lnTo>
                  <a:lnTo>
                    <a:pt x="1523628" y="594706"/>
                  </a:lnTo>
                  <a:lnTo>
                    <a:pt x="1513165" y="535360"/>
                  </a:lnTo>
                  <a:lnTo>
                    <a:pt x="1501812" y="476013"/>
                  </a:lnTo>
                  <a:lnTo>
                    <a:pt x="1489752" y="446340"/>
                  </a:lnTo>
                  <a:lnTo>
                    <a:pt x="1475997" y="386993"/>
                  </a:lnTo>
                  <a:lnTo>
                    <a:pt x="1461652" y="327646"/>
                  </a:lnTo>
                  <a:lnTo>
                    <a:pt x="1446872" y="297973"/>
                  </a:lnTo>
                  <a:lnTo>
                    <a:pt x="1431810" y="238626"/>
                  </a:lnTo>
                  <a:lnTo>
                    <a:pt x="1416622" y="208953"/>
                  </a:lnTo>
                  <a:lnTo>
                    <a:pt x="1401461" y="149606"/>
                  </a:lnTo>
                  <a:lnTo>
                    <a:pt x="1386481" y="90260"/>
                  </a:lnTo>
                  <a:lnTo>
                    <a:pt x="1371838" y="60586"/>
                  </a:lnTo>
                  <a:lnTo>
                    <a:pt x="1357684" y="1240"/>
                  </a:lnTo>
                  <a:lnTo>
                    <a:pt x="1357402" y="0"/>
                  </a:lnTo>
                  <a:close/>
                </a:path>
                <a:path w="3068320" h="1633855">
                  <a:moveTo>
                    <a:pt x="0" y="541891"/>
                  </a:moveTo>
                  <a:lnTo>
                    <a:pt x="19103" y="594706"/>
                  </a:lnTo>
                  <a:lnTo>
                    <a:pt x="41276" y="624380"/>
                  </a:lnTo>
                  <a:lnTo>
                    <a:pt x="64156" y="683726"/>
                  </a:lnTo>
                  <a:lnTo>
                    <a:pt x="87740" y="743073"/>
                  </a:lnTo>
                  <a:lnTo>
                    <a:pt x="112028" y="772746"/>
                  </a:lnTo>
                  <a:lnTo>
                    <a:pt x="137019" y="832093"/>
                  </a:lnTo>
                  <a:lnTo>
                    <a:pt x="142286" y="838175"/>
                  </a:lnTo>
                  <a:lnTo>
                    <a:pt x="149471" y="891439"/>
                  </a:lnTo>
                  <a:lnTo>
                    <a:pt x="155679" y="950786"/>
                  </a:lnTo>
                  <a:lnTo>
                    <a:pt x="159910" y="980459"/>
                  </a:lnTo>
                  <a:lnTo>
                    <a:pt x="161982" y="1039806"/>
                  </a:lnTo>
                  <a:lnTo>
                    <a:pt x="161713" y="1099153"/>
                  </a:lnTo>
                  <a:lnTo>
                    <a:pt x="158924" y="1128826"/>
                  </a:lnTo>
                  <a:lnTo>
                    <a:pt x="153431" y="1188173"/>
                  </a:lnTo>
                  <a:lnTo>
                    <a:pt x="145054" y="1247519"/>
                  </a:lnTo>
                  <a:lnTo>
                    <a:pt x="133612" y="1277193"/>
                  </a:lnTo>
                  <a:lnTo>
                    <a:pt x="118924" y="1336539"/>
                  </a:lnTo>
                  <a:lnTo>
                    <a:pt x="100807" y="1366213"/>
                  </a:lnTo>
                  <a:lnTo>
                    <a:pt x="79082" y="1425559"/>
                  </a:lnTo>
                  <a:lnTo>
                    <a:pt x="56095" y="1455233"/>
                  </a:lnTo>
                  <a:lnTo>
                    <a:pt x="30170" y="1514579"/>
                  </a:lnTo>
                  <a:lnTo>
                    <a:pt x="1385" y="1544253"/>
                  </a:lnTo>
                  <a:lnTo>
                    <a:pt x="0" y="1545555"/>
                  </a:lnTo>
                  <a:lnTo>
                    <a:pt x="0" y="1419315"/>
                  </a:lnTo>
                  <a:lnTo>
                    <a:pt x="17512" y="1395886"/>
                  </a:lnTo>
                  <a:lnTo>
                    <a:pt x="36783" y="1336539"/>
                  </a:lnTo>
                  <a:lnTo>
                    <a:pt x="53076" y="1306866"/>
                  </a:lnTo>
                  <a:lnTo>
                    <a:pt x="66323" y="1247519"/>
                  </a:lnTo>
                  <a:lnTo>
                    <a:pt x="77140" y="1217846"/>
                  </a:lnTo>
                  <a:lnTo>
                    <a:pt x="84708" y="1158499"/>
                  </a:lnTo>
                  <a:lnTo>
                    <a:pt x="89245" y="1099153"/>
                  </a:lnTo>
                  <a:lnTo>
                    <a:pt x="90971" y="1069479"/>
                  </a:lnTo>
                  <a:lnTo>
                    <a:pt x="90103" y="1010133"/>
                  </a:lnTo>
                  <a:lnTo>
                    <a:pt x="86862" y="980459"/>
                  </a:lnTo>
                  <a:lnTo>
                    <a:pt x="81466" y="921113"/>
                  </a:lnTo>
                  <a:lnTo>
                    <a:pt x="74133" y="861766"/>
                  </a:lnTo>
                  <a:lnTo>
                    <a:pt x="65083" y="832093"/>
                  </a:lnTo>
                  <a:lnTo>
                    <a:pt x="54535" y="772746"/>
                  </a:lnTo>
                  <a:lnTo>
                    <a:pt x="42707" y="743073"/>
                  </a:lnTo>
                  <a:lnTo>
                    <a:pt x="29818" y="683726"/>
                  </a:lnTo>
                  <a:lnTo>
                    <a:pt x="16087" y="624380"/>
                  </a:lnTo>
                  <a:lnTo>
                    <a:pt x="1734" y="594706"/>
                  </a:lnTo>
                  <a:lnTo>
                    <a:pt x="0" y="587731"/>
                  </a:lnTo>
                  <a:lnTo>
                    <a:pt x="0" y="541891"/>
                  </a:lnTo>
                  <a:close/>
                </a:path>
                <a:path w="3068320" h="1633855">
                  <a:moveTo>
                    <a:pt x="0" y="416666"/>
                  </a:moveTo>
                  <a:lnTo>
                    <a:pt x="21205" y="416666"/>
                  </a:lnTo>
                  <a:lnTo>
                    <a:pt x="28637" y="446340"/>
                  </a:lnTo>
                  <a:lnTo>
                    <a:pt x="48612" y="476013"/>
                  </a:lnTo>
                  <a:lnTo>
                    <a:pt x="69360" y="535360"/>
                  </a:lnTo>
                  <a:lnTo>
                    <a:pt x="90875" y="565033"/>
                  </a:lnTo>
                  <a:lnTo>
                    <a:pt x="113149" y="624380"/>
                  </a:lnTo>
                  <a:lnTo>
                    <a:pt x="136173" y="654053"/>
                  </a:lnTo>
                  <a:lnTo>
                    <a:pt x="159940" y="713400"/>
                  </a:lnTo>
                  <a:lnTo>
                    <a:pt x="184441" y="743073"/>
                  </a:lnTo>
                  <a:lnTo>
                    <a:pt x="209669" y="802419"/>
                  </a:lnTo>
                  <a:lnTo>
                    <a:pt x="235615" y="832093"/>
                  </a:lnTo>
                  <a:lnTo>
                    <a:pt x="262272" y="891439"/>
                  </a:lnTo>
                  <a:lnTo>
                    <a:pt x="289632" y="921113"/>
                  </a:lnTo>
                  <a:lnTo>
                    <a:pt x="317686" y="980459"/>
                  </a:lnTo>
                  <a:lnTo>
                    <a:pt x="346427" y="1010133"/>
                  </a:lnTo>
                  <a:lnTo>
                    <a:pt x="375847" y="1039806"/>
                  </a:lnTo>
                  <a:lnTo>
                    <a:pt x="405938" y="1099153"/>
                  </a:lnTo>
                  <a:lnTo>
                    <a:pt x="436691" y="1128826"/>
                  </a:lnTo>
                  <a:lnTo>
                    <a:pt x="468099" y="1188173"/>
                  </a:lnTo>
                  <a:lnTo>
                    <a:pt x="497864" y="1217846"/>
                  </a:lnTo>
                  <a:lnTo>
                    <a:pt x="528941" y="1247519"/>
                  </a:lnTo>
                  <a:lnTo>
                    <a:pt x="561370" y="1277193"/>
                  </a:lnTo>
                  <a:lnTo>
                    <a:pt x="595191" y="1336539"/>
                  </a:lnTo>
                  <a:lnTo>
                    <a:pt x="630445" y="1366213"/>
                  </a:lnTo>
                  <a:lnTo>
                    <a:pt x="667172" y="1395886"/>
                  </a:lnTo>
                  <a:lnTo>
                    <a:pt x="705412" y="1425559"/>
                  </a:lnTo>
                  <a:lnTo>
                    <a:pt x="745205" y="1455233"/>
                  </a:lnTo>
                  <a:lnTo>
                    <a:pt x="786591" y="1484906"/>
                  </a:lnTo>
                  <a:lnTo>
                    <a:pt x="829612" y="1514579"/>
                  </a:lnTo>
                  <a:lnTo>
                    <a:pt x="874306" y="1514579"/>
                  </a:lnTo>
                  <a:lnTo>
                    <a:pt x="920715" y="1544253"/>
                  </a:lnTo>
                  <a:lnTo>
                    <a:pt x="746326" y="1544253"/>
                  </a:lnTo>
                  <a:lnTo>
                    <a:pt x="704640" y="1514579"/>
                  </a:lnTo>
                  <a:lnTo>
                    <a:pt x="664499" y="1484906"/>
                  </a:lnTo>
                  <a:lnTo>
                    <a:pt x="625839" y="1455233"/>
                  </a:lnTo>
                  <a:lnTo>
                    <a:pt x="588597" y="1425559"/>
                  </a:lnTo>
                  <a:lnTo>
                    <a:pt x="552706" y="1395886"/>
                  </a:lnTo>
                  <a:lnTo>
                    <a:pt x="518104" y="1366213"/>
                  </a:lnTo>
                  <a:lnTo>
                    <a:pt x="484726" y="1306866"/>
                  </a:lnTo>
                  <a:lnTo>
                    <a:pt x="452508" y="1277193"/>
                  </a:lnTo>
                  <a:lnTo>
                    <a:pt x="421384" y="1247519"/>
                  </a:lnTo>
                  <a:lnTo>
                    <a:pt x="391292" y="1188173"/>
                  </a:lnTo>
                  <a:lnTo>
                    <a:pt x="362166" y="1158499"/>
                  </a:lnTo>
                  <a:lnTo>
                    <a:pt x="331579" y="1128826"/>
                  </a:lnTo>
                  <a:lnTo>
                    <a:pt x="301689" y="1069479"/>
                  </a:lnTo>
                  <a:lnTo>
                    <a:pt x="272496" y="1039806"/>
                  </a:lnTo>
                  <a:lnTo>
                    <a:pt x="244001" y="980459"/>
                  </a:lnTo>
                  <a:lnTo>
                    <a:pt x="216205" y="950786"/>
                  </a:lnTo>
                  <a:lnTo>
                    <a:pt x="189109" y="921113"/>
                  </a:lnTo>
                  <a:lnTo>
                    <a:pt x="162713" y="861766"/>
                  </a:lnTo>
                  <a:lnTo>
                    <a:pt x="142286" y="838175"/>
                  </a:lnTo>
                  <a:lnTo>
                    <a:pt x="141466" y="832093"/>
                  </a:lnTo>
                  <a:lnTo>
                    <a:pt x="131845" y="802419"/>
                  </a:lnTo>
                  <a:lnTo>
                    <a:pt x="120791" y="743073"/>
                  </a:lnTo>
                  <a:lnTo>
                    <a:pt x="108484" y="683726"/>
                  </a:lnTo>
                  <a:lnTo>
                    <a:pt x="95106" y="654053"/>
                  </a:lnTo>
                  <a:lnTo>
                    <a:pt x="79291" y="594706"/>
                  </a:lnTo>
                  <a:lnTo>
                    <a:pt x="62725" y="535360"/>
                  </a:lnTo>
                  <a:lnTo>
                    <a:pt x="45658" y="476013"/>
                  </a:lnTo>
                  <a:lnTo>
                    <a:pt x="28341" y="446340"/>
                  </a:lnTo>
                  <a:lnTo>
                    <a:pt x="0" y="446340"/>
                  </a:lnTo>
                  <a:lnTo>
                    <a:pt x="0" y="416666"/>
                  </a:lnTo>
                  <a:close/>
                </a:path>
                <a:path w="3068320" h="1633855">
                  <a:moveTo>
                    <a:pt x="0" y="446340"/>
                  </a:moveTo>
                  <a:lnTo>
                    <a:pt x="28341" y="446340"/>
                  </a:lnTo>
                  <a:lnTo>
                    <a:pt x="45658" y="476013"/>
                  </a:lnTo>
                  <a:lnTo>
                    <a:pt x="62725" y="535360"/>
                  </a:lnTo>
                  <a:lnTo>
                    <a:pt x="79291" y="594706"/>
                  </a:lnTo>
                  <a:lnTo>
                    <a:pt x="95106" y="654053"/>
                  </a:lnTo>
                  <a:lnTo>
                    <a:pt x="108484" y="683726"/>
                  </a:lnTo>
                  <a:lnTo>
                    <a:pt x="120791" y="743073"/>
                  </a:lnTo>
                  <a:lnTo>
                    <a:pt x="131845" y="802419"/>
                  </a:lnTo>
                  <a:lnTo>
                    <a:pt x="141466" y="832093"/>
                  </a:lnTo>
                  <a:lnTo>
                    <a:pt x="142286" y="838175"/>
                  </a:lnTo>
                  <a:lnTo>
                    <a:pt x="137019" y="832093"/>
                  </a:lnTo>
                  <a:lnTo>
                    <a:pt x="112028" y="772746"/>
                  </a:lnTo>
                  <a:lnTo>
                    <a:pt x="87740" y="743073"/>
                  </a:lnTo>
                  <a:lnTo>
                    <a:pt x="64156" y="683726"/>
                  </a:lnTo>
                  <a:lnTo>
                    <a:pt x="41276" y="624380"/>
                  </a:lnTo>
                  <a:lnTo>
                    <a:pt x="19103" y="594706"/>
                  </a:lnTo>
                  <a:lnTo>
                    <a:pt x="0" y="541891"/>
                  </a:lnTo>
                  <a:lnTo>
                    <a:pt x="0" y="446340"/>
                  </a:lnTo>
                  <a:close/>
                </a:path>
                <a:path w="3068320" h="1633855">
                  <a:moveTo>
                    <a:pt x="2368219" y="297973"/>
                  </a:moveTo>
                  <a:lnTo>
                    <a:pt x="2511397" y="297973"/>
                  </a:lnTo>
                  <a:lnTo>
                    <a:pt x="2463790" y="327646"/>
                  </a:lnTo>
                  <a:lnTo>
                    <a:pt x="2416023" y="327646"/>
                  </a:lnTo>
                  <a:lnTo>
                    <a:pt x="2368219" y="297973"/>
                  </a:lnTo>
                  <a:close/>
                </a:path>
                <a:path w="3068320" h="1633855">
                  <a:moveTo>
                    <a:pt x="2179098" y="268300"/>
                  </a:moveTo>
                  <a:lnTo>
                    <a:pt x="2697757" y="268300"/>
                  </a:lnTo>
                  <a:lnTo>
                    <a:pt x="2652024" y="297973"/>
                  </a:lnTo>
                  <a:lnTo>
                    <a:pt x="2225818" y="297973"/>
                  </a:lnTo>
                  <a:lnTo>
                    <a:pt x="2179098" y="268300"/>
                  </a:lnTo>
                  <a:close/>
                </a:path>
                <a:path w="3068320" h="1633855">
                  <a:moveTo>
                    <a:pt x="2958585" y="0"/>
                  </a:moveTo>
                  <a:lnTo>
                    <a:pt x="3068209" y="0"/>
                  </a:lnTo>
                  <a:lnTo>
                    <a:pt x="3067660" y="1240"/>
                  </a:lnTo>
                  <a:lnTo>
                    <a:pt x="3039500" y="30913"/>
                  </a:lnTo>
                  <a:lnTo>
                    <a:pt x="3009444" y="60586"/>
                  </a:lnTo>
                  <a:lnTo>
                    <a:pt x="2977446" y="90260"/>
                  </a:lnTo>
                  <a:lnTo>
                    <a:pt x="2943462" y="119933"/>
                  </a:lnTo>
                  <a:lnTo>
                    <a:pt x="2907448" y="149606"/>
                  </a:lnTo>
                  <a:lnTo>
                    <a:pt x="2869358" y="179280"/>
                  </a:lnTo>
                  <a:lnTo>
                    <a:pt x="2829148" y="208953"/>
                  </a:lnTo>
                  <a:lnTo>
                    <a:pt x="2786773" y="238626"/>
                  </a:lnTo>
                  <a:lnTo>
                    <a:pt x="2742715" y="268300"/>
                  </a:lnTo>
                  <a:lnTo>
                    <a:pt x="2132958" y="268300"/>
                  </a:lnTo>
                  <a:lnTo>
                    <a:pt x="2087520" y="238626"/>
                  </a:lnTo>
                  <a:lnTo>
                    <a:pt x="2586219" y="238626"/>
                  </a:lnTo>
                  <a:lnTo>
                    <a:pt x="2632440" y="208953"/>
                  </a:lnTo>
                  <a:lnTo>
                    <a:pt x="2677812" y="208953"/>
                  </a:lnTo>
                  <a:lnTo>
                    <a:pt x="2722160" y="179280"/>
                  </a:lnTo>
                  <a:lnTo>
                    <a:pt x="2765308" y="149606"/>
                  </a:lnTo>
                  <a:lnTo>
                    <a:pt x="2807082" y="149606"/>
                  </a:lnTo>
                  <a:lnTo>
                    <a:pt x="2847307" y="119933"/>
                  </a:lnTo>
                  <a:lnTo>
                    <a:pt x="2886778" y="90260"/>
                  </a:lnTo>
                  <a:lnTo>
                    <a:pt x="2923387" y="60586"/>
                  </a:lnTo>
                  <a:lnTo>
                    <a:pt x="2957276" y="1240"/>
                  </a:lnTo>
                  <a:lnTo>
                    <a:pt x="2958585" y="0"/>
                  </a:lnTo>
                  <a:close/>
                </a:path>
                <a:path w="3068320" h="1633855">
                  <a:moveTo>
                    <a:pt x="1999243" y="208953"/>
                  </a:moveTo>
                  <a:lnTo>
                    <a:pt x="2253619" y="208953"/>
                  </a:lnTo>
                  <a:lnTo>
                    <a:pt x="2300877" y="238626"/>
                  </a:lnTo>
                  <a:lnTo>
                    <a:pt x="2042907" y="238626"/>
                  </a:lnTo>
                  <a:lnTo>
                    <a:pt x="1999243" y="208953"/>
                  </a:lnTo>
                  <a:close/>
                </a:path>
                <a:path w="3068320" h="1633855">
                  <a:moveTo>
                    <a:pt x="1662011" y="0"/>
                  </a:moveTo>
                  <a:lnTo>
                    <a:pt x="1764732" y="0"/>
                  </a:lnTo>
                  <a:lnTo>
                    <a:pt x="1766408" y="1240"/>
                  </a:lnTo>
                  <a:lnTo>
                    <a:pt x="1807204" y="30913"/>
                  </a:lnTo>
                  <a:lnTo>
                    <a:pt x="1848747" y="60586"/>
                  </a:lnTo>
                  <a:lnTo>
                    <a:pt x="1891077" y="90260"/>
                  </a:lnTo>
                  <a:lnTo>
                    <a:pt x="1934231" y="90260"/>
                  </a:lnTo>
                  <a:lnTo>
                    <a:pt x="1978248" y="119933"/>
                  </a:lnTo>
                  <a:lnTo>
                    <a:pt x="2023166" y="149606"/>
                  </a:lnTo>
                  <a:lnTo>
                    <a:pt x="2069024" y="179280"/>
                  </a:lnTo>
                  <a:lnTo>
                    <a:pt x="2115860" y="179280"/>
                  </a:lnTo>
                  <a:lnTo>
                    <a:pt x="2160935" y="208953"/>
                  </a:lnTo>
                  <a:lnTo>
                    <a:pt x="1954330" y="208953"/>
                  </a:lnTo>
                  <a:lnTo>
                    <a:pt x="1910357" y="179280"/>
                  </a:lnTo>
                  <a:lnTo>
                    <a:pt x="1867279" y="149606"/>
                  </a:lnTo>
                  <a:lnTo>
                    <a:pt x="1825047" y="119933"/>
                  </a:lnTo>
                  <a:lnTo>
                    <a:pt x="1783614" y="90260"/>
                  </a:lnTo>
                  <a:lnTo>
                    <a:pt x="1742932" y="60586"/>
                  </a:lnTo>
                  <a:lnTo>
                    <a:pt x="1702953" y="30913"/>
                  </a:lnTo>
                  <a:lnTo>
                    <a:pt x="1663629" y="1240"/>
                  </a:lnTo>
                  <a:lnTo>
                    <a:pt x="1662011" y="0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8670" y="5786931"/>
              <a:ext cx="3218815" cy="859790"/>
            </a:xfrm>
            <a:custGeom>
              <a:avLst/>
              <a:gdLst/>
              <a:ahLst/>
              <a:cxnLst/>
              <a:rect l="l" t="t" r="r" b="b"/>
              <a:pathLst>
                <a:path w="3218815" h="859790">
                  <a:moveTo>
                    <a:pt x="2788815" y="859216"/>
                  </a:moveTo>
                  <a:lnTo>
                    <a:pt x="429608" y="859216"/>
                  </a:lnTo>
                  <a:lnTo>
                    <a:pt x="382797" y="856695"/>
                  </a:lnTo>
                  <a:lnTo>
                    <a:pt x="337447" y="849307"/>
                  </a:lnTo>
                  <a:lnTo>
                    <a:pt x="293819" y="837314"/>
                  </a:lnTo>
                  <a:lnTo>
                    <a:pt x="252174" y="820979"/>
                  </a:lnTo>
                  <a:lnTo>
                    <a:pt x="212776" y="800562"/>
                  </a:lnTo>
                  <a:lnTo>
                    <a:pt x="175887" y="776327"/>
                  </a:lnTo>
                  <a:lnTo>
                    <a:pt x="141768" y="748535"/>
                  </a:lnTo>
                  <a:lnTo>
                    <a:pt x="110681" y="717448"/>
                  </a:lnTo>
                  <a:lnTo>
                    <a:pt x="82889" y="683329"/>
                  </a:lnTo>
                  <a:lnTo>
                    <a:pt x="58654" y="646440"/>
                  </a:lnTo>
                  <a:lnTo>
                    <a:pt x="38237" y="607042"/>
                  </a:lnTo>
                  <a:lnTo>
                    <a:pt x="21901" y="565398"/>
                  </a:lnTo>
                  <a:lnTo>
                    <a:pt x="9908" y="521769"/>
                  </a:lnTo>
                  <a:lnTo>
                    <a:pt x="2520" y="476419"/>
                  </a:lnTo>
                  <a:lnTo>
                    <a:pt x="0" y="429608"/>
                  </a:lnTo>
                  <a:lnTo>
                    <a:pt x="2520" y="382797"/>
                  </a:lnTo>
                  <a:lnTo>
                    <a:pt x="9908" y="337447"/>
                  </a:lnTo>
                  <a:lnTo>
                    <a:pt x="21901" y="293818"/>
                  </a:lnTo>
                  <a:lnTo>
                    <a:pt x="38237" y="252174"/>
                  </a:lnTo>
                  <a:lnTo>
                    <a:pt x="58654" y="212776"/>
                  </a:lnTo>
                  <a:lnTo>
                    <a:pt x="82889" y="175887"/>
                  </a:lnTo>
                  <a:lnTo>
                    <a:pt x="110681" y="141768"/>
                  </a:lnTo>
                  <a:lnTo>
                    <a:pt x="141768" y="110681"/>
                  </a:lnTo>
                  <a:lnTo>
                    <a:pt x="175887" y="82889"/>
                  </a:lnTo>
                  <a:lnTo>
                    <a:pt x="212776" y="58654"/>
                  </a:lnTo>
                  <a:lnTo>
                    <a:pt x="252174" y="38237"/>
                  </a:lnTo>
                  <a:lnTo>
                    <a:pt x="293819" y="21901"/>
                  </a:lnTo>
                  <a:lnTo>
                    <a:pt x="337447" y="9908"/>
                  </a:lnTo>
                  <a:lnTo>
                    <a:pt x="382797" y="2520"/>
                  </a:lnTo>
                  <a:lnTo>
                    <a:pt x="429608" y="0"/>
                  </a:lnTo>
                  <a:lnTo>
                    <a:pt x="2788815" y="0"/>
                  </a:lnTo>
                  <a:lnTo>
                    <a:pt x="2835626" y="2520"/>
                  </a:lnTo>
                  <a:lnTo>
                    <a:pt x="2880976" y="9908"/>
                  </a:lnTo>
                  <a:lnTo>
                    <a:pt x="2924605" y="21901"/>
                  </a:lnTo>
                  <a:lnTo>
                    <a:pt x="2966249" y="38237"/>
                  </a:lnTo>
                  <a:lnTo>
                    <a:pt x="3005647" y="58654"/>
                  </a:lnTo>
                  <a:lnTo>
                    <a:pt x="3042536" y="82889"/>
                  </a:lnTo>
                  <a:lnTo>
                    <a:pt x="3076656" y="110681"/>
                  </a:lnTo>
                  <a:lnTo>
                    <a:pt x="3107742" y="141768"/>
                  </a:lnTo>
                  <a:lnTo>
                    <a:pt x="3135534" y="175887"/>
                  </a:lnTo>
                  <a:lnTo>
                    <a:pt x="3159770" y="212776"/>
                  </a:lnTo>
                  <a:lnTo>
                    <a:pt x="3180186" y="252174"/>
                  </a:lnTo>
                  <a:lnTo>
                    <a:pt x="3196522" y="293818"/>
                  </a:lnTo>
                  <a:lnTo>
                    <a:pt x="3208515" y="337447"/>
                  </a:lnTo>
                  <a:lnTo>
                    <a:pt x="3215903" y="382797"/>
                  </a:lnTo>
                  <a:lnTo>
                    <a:pt x="3218424" y="429608"/>
                  </a:lnTo>
                  <a:lnTo>
                    <a:pt x="3215903" y="476419"/>
                  </a:lnTo>
                  <a:lnTo>
                    <a:pt x="3208515" y="521769"/>
                  </a:lnTo>
                  <a:lnTo>
                    <a:pt x="3196522" y="565398"/>
                  </a:lnTo>
                  <a:lnTo>
                    <a:pt x="3180186" y="607042"/>
                  </a:lnTo>
                  <a:lnTo>
                    <a:pt x="3159770" y="646440"/>
                  </a:lnTo>
                  <a:lnTo>
                    <a:pt x="3135534" y="683329"/>
                  </a:lnTo>
                  <a:lnTo>
                    <a:pt x="3107742" y="717448"/>
                  </a:lnTo>
                  <a:lnTo>
                    <a:pt x="3076656" y="748535"/>
                  </a:lnTo>
                  <a:lnTo>
                    <a:pt x="3042536" y="776327"/>
                  </a:lnTo>
                  <a:lnTo>
                    <a:pt x="3005647" y="800562"/>
                  </a:lnTo>
                  <a:lnTo>
                    <a:pt x="2966249" y="820979"/>
                  </a:lnTo>
                  <a:lnTo>
                    <a:pt x="2924605" y="837314"/>
                  </a:lnTo>
                  <a:lnTo>
                    <a:pt x="2880976" y="849307"/>
                  </a:lnTo>
                  <a:lnTo>
                    <a:pt x="2835626" y="856695"/>
                  </a:lnTo>
                  <a:lnTo>
                    <a:pt x="2788815" y="859216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08671" y="5786930"/>
              <a:ext cx="3218815" cy="857250"/>
            </a:xfrm>
            <a:custGeom>
              <a:avLst/>
              <a:gdLst/>
              <a:ahLst/>
              <a:cxnLst/>
              <a:rect l="l" t="t" r="r" b="b"/>
              <a:pathLst>
                <a:path w="3218815" h="857250">
                  <a:moveTo>
                    <a:pt x="393090" y="857247"/>
                  </a:moveTo>
                  <a:lnTo>
                    <a:pt x="337475" y="849317"/>
                  </a:lnTo>
                  <a:lnTo>
                    <a:pt x="293843" y="837326"/>
                  </a:lnTo>
                  <a:lnTo>
                    <a:pt x="252195" y="820992"/>
                  </a:lnTo>
                  <a:lnTo>
                    <a:pt x="212793" y="800575"/>
                  </a:lnTo>
                  <a:lnTo>
                    <a:pt x="175899" y="776340"/>
                  </a:lnTo>
                  <a:lnTo>
                    <a:pt x="141776" y="748546"/>
                  </a:lnTo>
                  <a:lnTo>
                    <a:pt x="110686" y="717458"/>
                  </a:lnTo>
                  <a:lnTo>
                    <a:pt x="82891" y="683336"/>
                  </a:lnTo>
                  <a:lnTo>
                    <a:pt x="58653" y="646443"/>
                  </a:lnTo>
                  <a:lnTo>
                    <a:pt x="38235" y="607041"/>
                  </a:lnTo>
                  <a:lnTo>
                    <a:pt x="21898" y="565393"/>
                  </a:lnTo>
                  <a:lnTo>
                    <a:pt x="9905" y="521760"/>
                  </a:lnTo>
                  <a:lnTo>
                    <a:pt x="2519" y="476405"/>
                  </a:lnTo>
                  <a:lnTo>
                    <a:pt x="0" y="429591"/>
                  </a:lnTo>
                  <a:lnTo>
                    <a:pt x="2523" y="382777"/>
                  </a:lnTo>
                  <a:lnTo>
                    <a:pt x="9914" y="337424"/>
                  </a:lnTo>
                  <a:lnTo>
                    <a:pt x="21911" y="293793"/>
                  </a:lnTo>
                  <a:lnTo>
                    <a:pt x="38251" y="252148"/>
                  </a:lnTo>
                  <a:lnTo>
                    <a:pt x="58672" y="212750"/>
                  </a:lnTo>
                  <a:lnTo>
                    <a:pt x="82911" y="175860"/>
                  </a:lnTo>
                  <a:lnTo>
                    <a:pt x="110707" y="141743"/>
                  </a:lnTo>
                  <a:lnTo>
                    <a:pt x="141797" y="110658"/>
                  </a:lnTo>
                  <a:lnTo>
                    <a:pt x="175919" y="82869"/>
                  </a:lnTo>
                  <a:lnTo>
                    <a:pt x="212811" y="58637"/>
                  </a:lnTo>
                  <a:lnTo>
                    <a:pt x="252211" y="38224"/>
                  </a:lnTo>
                  <a:lnTo>
                    <a:pt x="293856" y="21893"/>
                  </a:lnTo>
                  <a:lnTo>
                    <a:pt x="337485" y="9904"/>
                  </a:lnTo>
                  <a:lnTo>
                    <a:pt x="382834" y="2520"/>
                  </a:lnTo>
                  <a:lnTo>
                    <a:pt x="429643" y="0"/>
                  </a:lnTo>
                  <a:lnTo>
                    <a:pt x="2788761" y="1"/>
                  </a:lnTo>
                  <a:lnTo>
                    <a:pt x="2835571" y="2514"/>
                  </a:lnTo>
                  <a:lnTo>
                    <a:pt x="2880923" y="9896"/>
                  </a:lnTo>
                  <a:lnTo>
                    <a:pt x="2924553" y="21883"/>
                  </a:lnTo>
                  <a:lnTo>
                    <a:pt x="2966200" y="38214"/>
                  </a:lnTo>
                  <a:lnTo>
                    <a:pt x="3005602" y="58627"/>
                  </a:lnTo>
                  <a:lnTo>
                    <a:pt x="3042496" y="82859"/>
                  </a:lnTo>
                  <a:lnTo>
                    <a:pt x="3076620" y="110649"/>
                  </a:lnTo>
                  <a:lnTo>
                    <a:pt x="3107713" y="141735"/>
                  </a:lnTo>
                  <a:lnTo>
                    <a:pt x="3135510" y="175854"/>
                  </a:lnTo>
                  <a:lnTo>
                    <a:pt x="3159751" y="212745"/>
                  </a:lnTo>
                  <a:lnTo>
                    <a:pt x="3180173" y="252145"/>
                  </a:lnTo>
                  <a:lnTo>
                    <a:pt x="3196513" y="293793"/>
                  </a:lnTo>
                  <a:lnTo>
                    <a:pt x="3208510" y="337425"/>
                  </a:lnTo>
                  <a:lnTo>
                    <a:pt x="3215901" y="382781"/>
                  </a:lnTo>
                  <a:lnTo>
                    <a:pt x="3218423" y="429597"/>
                  </a:lnTo>
                  <a:lnTo>
                    <a:pt x="3215903" y="476414"/>
                  </a:lnTo>
                  <a:lnTo>
                    <a:pt x="3208514" y="521770"/>
                  </a:lnTo>
                  <a:lnTo>
                    <a:pt x="3196519" y="565404"/>
                  </a:lnTo>
                  <a:lnTo>
                    <a:pt x="3180180" y="607053"/>
                  </a:lnTo>
                  <a:lnTo>
                    <a:pt x="3159760" y="646455"/>
                  </a:lnTo>
                  <a:lnTo>
                    <a:pt x="3135519" y="683348"/>
                  </a:lnTo>
                  <a:lnTo>
                    <a:pt x="3107722" y="717469"/>
                  </a:lnTo>
                  <a:lnTo>
                    <a:pt x="3076630" y="748557"/>
                  </a:lnTo>
                  <a:lnTo>
                    <a:pt x="3042505" y="776349"/>
                  </a:lnTo>
                  <a:lnTo>
                    <a:pt x="3005610" y="800583"/>
                  </a:lnTo>
                  <a:lnTo>
                    <a:pt x="2966207" y="820997"/>
                  </a:lnTo>
                  <a:lnTo>
                    <a:pt x="2924558" y="837329"/>
                  </a:lnTo>
                  <a:lnTo>
                    <a:pt x="2880925" y="849317"/>
                  </a:lnTo>
                  <a:lnTo>
                    <a:pt x="2835572" y="856700"/>
                  </a:lnTo>
                  <a:lnTo>
                    <a:pt x="2825330" y="857217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95521" y="6046406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4">
                  <a:moveTo>
                    <a:pt x="180577" y="361155"/>
                  </a:moveTo>
                  <a:lnTo>
                    <a:pt x="136690" y="355742"/>
                  </a:lnTo>
                  <a:lnTo>
                    <a:pt x="95452" y="339834"/>
                  </a:lnTo>
                  <a:lnTo>
                    <a:pt x="59316" y="314385"/>
                  </a:lnTo>
                  <a:lnTo>
                    <a:pt x="30432" y="280901"/>
                  </a:lnTo>
                  <a:lnTo>
                    <a:pt x="10551" y="241402"/>
                  </a:lnTo>
                  <a:lnTo>
                    <a:pt x="867" y="198277"/>
                  </a:lnTo>
                  <a:lnTo>
                    <a:pt x="0" y="180577"/>
                  </a:lnTo>
                  <a:lnTo>
                    <a:pt x="216" y="171706"/>
                  </a:lnTo>
                  <a:lnTo>
                    <a:pt x="7773" y="128158"/>
                  </a:lnTo>
                  <a:lnTo>
                    <a:pt x="25684" y="87750"/>
                  </a:lnTo>
                  <a:lnTo>
                    <a:pt x="52889" y="52889"/>
                  </a:lnTo>
                  <a:lnTo>
                    <a:pt x="87750" y="25684"/>
                  </a:lnTo>
                  <a:lnTo>
                    <a:pt x="128158" y="7773"/>
                  </a:lnTo>
                  <a:lnTo>
                    <a:pt x="171706" y="216"/>
                  </a:lnTo>
                  <a:lnTo>
                    <a:pt x="180577" y="0"/>
                  </a:lnTo>
                  <a:lnTo>
                    <a:pt x="189449" y="216"/>
                  </a:lnTo>
                  <a:lnTo>
                    <a:pt x="232997" y="7773"/>
                  </a:lnTo>
                  <a:lnTo>
                    <a:pt x="273404" y="25684"/>
                  </a:lnTo>
                  <a:lnTo>
                    <a:pt x="308265" y="52889"/>
                  </a:lnTo>
                  <a:lnTo>
                    <a:pt x="335470" y="87750"/>
                  </a:lnTo>
                  <a:lnTo>
                    <a:pt x="353381" y="128158"/>
                  </a:lnTo>
                  <a:lnTo>
                    <a:pt x="360938" y="171706"/>
                  </a:lnTo>
                  <a:lnTo>
                    <a:pt x="361155" y="180577"/>
                  </a:lnTo>
                  <a:lnTo>
                    <a:pt x="360938" y="189448"/>
                  </a:lnTo>
                  <a:lnTo>
                    <a:pt x="353381" y="232997"/>
                  </a:lnTo>
                  <a:lnTo>
                    <a:pt x="335470" y="273404"/>
                  </a:lnTo>
                  <a:lnTo>
                    <a:pt x="308265" y="308265"/>
                  </a:lnTo>
                  <a:lnTo>
                    <a:pt x="273404" y="335470"/>
                  </a:lnTo>
                  <a:lnTo>
                    <a:pt x="232997" y="353381"/>
                  </a:lnTo>
                  <a:lnTo>
                    <a:pt x="189449" y="360938"/>
                  </a:lnTo>
                  <a:lnTo>
                    <a:pt x="180577" y="361155"/>
                  </a:lnTo>
                  <a:close/>
                </a:path>
              </a:pathLst>
            </a:custGeom>
            <a:solidFill>
              <a:srgbClr val="FFD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75201" y="6026086"/>
              <a:ext cx="401955" cy="401955"/>
            </a:xfrm>
            <a:custGeom>
              <a:avLst/>
              <a:gdLst/>
              <a:ahLst/>
              <a:cxnLst/>
              <a:rect l="l" t="t" r="r" b="b"/>
              <a:pathLst>
                <a:path w="401955" h="401954">
                  <a:moveTo>
                    <a:pt x="200897" y="401795"/>
                  </a:moveTo>
                  <a:lnTo>
                    <a:pt x="154878" y="396482"/>
                  </a:lnTo>
                  <a:lnTo>
                    <a:pt x="112609" y="381351"/>
                  </a:lnTo>
                  <a:lnTo>
                    <a:pt x="75305" y="357616"/>
                  </a:lnTo>
                  <a:lnTo>
                    <a:pt x="44179" y="326490"/>
                  </a:lnTo>
                  <a:lnTo>
                    <a:pt x="20444" y="289186"/>
                  </a:lnTo>
                  <a:lnTo>
                    <a:pt x="5313" y="246917"/>
                  </a:lnTo>
                  <a:lnTo>
                    <a:pt x="0" y="200897"/>
                  </a:lnTo>
                  <a:lnTo>
                    <a:pt x="5313" y="154878"/>
                  </a:lnTo>
                  <a:lnTo>
                    <a:pt x="20444" y="112609"/>
                  </a:lnTo>
                  <a:lnTo>
                    <a:pt x="44179" y="75305"/>
                  </a:lnTo>
                  <a:lnTo>
                    <a:pt x="75305" y="44179"/>
                  </a:lnTo>
                  <a:lnTo>
                    <a:pt x="112609" y="20444"/>
                  </a:lnTo>
                  <a:lnTo>
                    <a:pt x="154878" y="5313"/>
                  </a:lnTo>
                  <a:lnTo>
                    <a:pt x="200897" y="0"/>
                  </a:lnTo>
                  <a:lnTo>
                    <a:pt x="246917" y="5313"/>
                  </a:lnTo>
                  <a:lnTo>
                    <a:pt x="289186" y="20444"/>
                  </a:lnTo>
                  <a:lnTo>
                    <a:pt x="320927" y="40640"/>
                  </a:lnTo>
                  <a:lnTo>
                    <a:pt x="200897" y="40640"/>
                  </a:lnTo>
                  <a:lnTo>
                    <a:pt x="150314" y="48827"/>
                  </a:lnTo>
                  <a:lnTo>
                    <a:pt x="106330" y="71613"/>
                  </a:lnTo>
                  <a:lnTo>
                    <a:pt x="71613" y="106330"/>
                  </a:lnTo>
                  <a:lnTo>
                    <a:pt x="48827" y="150314"/>
                  </a:lnTo>
                  <a:lnTo>
                    <a:pt x="40640" y="200897"/>
                  </a:lnTo>
                  <a:lnTo>
                    <a:pt x="48827" y="251481"/>
                  </a:lnTo>
                  <a:lnTo>
                    <a:pt x="71613" y="295464"/>
                  </a:lnTo>
                  <a:lnTo>
                    <a:pt x="106330" y="330182"/>
                  </a:lnTo>
                  <a:lnTo>
                    <a:pt x="150314" y="352967"/>
                  </a:lnTo>
                  <a:lnTo>
                    <a:pt x="200897" y="361155"/>
                  </a:lnTo>
                  <a:lnTo>
                    <a:pt x="320927" y="361155"/>
                  </a:lnTo>
                  <a:lnTo>
                    <a:pt x="289186" y="381351"/>
                  </a:lnTo>
                  <a:lnTo>
                    <a:pt x="246917" y="396482"/>
                  </a:lnTo>
                  <a:lnTo>
                    <a:pt x="200897" y="401795"/>
                  </a:lnTo>
                  <a:close/>
                </a:path>
                <a:path w="401955" h="401954">
                  <a:moveTo>
                    <a:pt x="320927" y="361155"/>
                  </a:moveTo>
                  <a:lnTo>
                    <a:pt x="200897" y="361155"/>
                  </a:lnTo>
                  <a:lnTo>
                    <a:pt x="251481" y="352967"/>
                  </a:lnTo>
                  <a:lnTo>
                    <a:pt x="295464" y="330182"/>
                  </a:lnTo>
                  <a:lnTo>
                    <a:pt x="330182" y="295464"/>
                  </a:lnTo>
                  <a:lnTo>
                    <a:pt x="352967" y="251481"/>
                  </a:lnTo>
                  <a:lnTo>
                    <a:pt x="361155" y="200897"/>
                  </a:lnTo>
                  <a:lnTo>
                    <a:pt x="352967" y="150314"/>
                  </a:lnTo>
                  <a:lnTo>
                    <a:pt x="330182" y="106330"/>
                  </a:lnTo>
                  <a:lnTo>
                    <a:pt x="295464" y="71613"/>
                  </a:lnTo>
                  <a:lnTo>
                    <a:pt x="251481" y="48827"/>
                  </a:lnTo>
                  <a:lnTo>
                    <a:pt x="200897" y="40640"/>
                  </a:lnTo>
                  <a:lnTo>
                    <a:pt x="320927" y="40640"/>
                  </a:lnTo>
                  <a:lnTo>
                    <a:pt x="357616" y="75305"/>
                  </a:lnTo>
                  <a:lnTo>
                    <a:pt x="381351" y="112609"/>
                  </a:lnTo>
                  <a:lnTo>
                    <a:pt x="396482" y="154878"/>
                  </a:lnTo>
                  <a:lnTo>
                    <a:pt x="401795" y="200897"/>
                  </a:lnTo>
                  <a:lnTo>
                    <a:pt x="396482" y="246917"/>
                  </a:lnTo>
                  <a:lnTo>
                    <a:pt x="381351" y="289186"/>
                  </a:lnTo>
                  <a:lnTo>
                    <a:pt x="357616" y="326490"/>
                  </a:lnTo>
                  <a:lnTo>
                    <a:pt x="326490" y="357616"/>
                  </a:lnTo>
                  <a:lnTo>
                    <a:pt x="320927" y="3611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648640" y="5878466"/>
            <a:ext cx="123634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25" dirty="0">
                <a:latin typeface="Arial Narrow"/>
                <a:cs typeface="Arial Narrow"/>
              </a:rPr>
              <a:t>Goal</a:t>
            </a:r>
            <a:r>
              <a:rPr sz="3500" spc="100" dirty="0">
                <a:latin typeface="Arial Narrow"/>
                <a:cs typeface="Arial Narrow"/>
              </a:rPr>
              <a:t> </a:t>
            </a:r>
            <a:r>
              <a:rPr sz="3500" spc="350" dirty="0">
                <a:latin typeface="Arial Narrow"/>
                <a:cs typeface="Arial Narrow"/>
              </a:rPr>
              <a:t>2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085413" y="2011918"/>
            <a:ext cx="14211300" cy="3505200"/>
            <a:chOff x="3085413" y="2011918"/>
            <a:chExt cx="14211300" cy="3505200"/>
          </a:xfrm>
        </p:grpSpPr>
        <p:sp>
          <p:nvSpPr>
            <p:cNvPr id="37" name="object 37"/>
            <p:cNvSpPr/>
            <p:nvPr/>
          </p:nvSpPr>
          <p:spPr>
            <a:xfrm>
              <a:off x="3123256" y="2050018"/>
              <a:ext cx="14130655" cy="3432175"/>
            </a:xfrm>
            <a:custGeom>
              <a:avLst/>
              <a:gdLst/>
              <a:ahLst/>
              <a:cxnLst/>
              <a:rect l="l" t="t" r="r" b="b"/>
              <a:pathLst>
                <a:path w="14130655" h="3432175">
                  <a:moveTo>
                    <a:pt x="13659792" y="3432114"/>
                  </a:moveTo>
                  <a:lnTo>
                    <a:pt x="476250" y="3432114"/>
                  </a:lnTo>
                  <a:lnTo>
                    <a:pt x="427556" y="3429655"/>
                  </a:lnTo>
                  <a:lnTo>
                    <a:pt x="380269" y="3422438"/>
                  </a:lnTo>
                  <a:lnTo>
                    <a:pt x="334627" y="3410702"/>
                  </a:lnTo>
                  <a:lnTo>
                    <a:pt x="290872" y="3394688"/>
                  </a:lnTo>
                  <a:lnTo>
                    <a:pt x="249241" y="3374633"/>
                  </a:lnTo>
                  <a:lnTo>
                    <a:pt x="209974" y="3350778"/>
                  </a:lnTo>
                  <a:lnTo>
                    <a:pt x="173310" y="3323361"/>
                  </a:lnTo>
                  <a:lnTo>
                    <a:pt x="139490" y="3292623"/>
                  </a:lnTo>
                  <a:lnTo>
                    <a:pt x="108752" y="3258803"/>
                  </a:lnTo>
                  <a:lnTo>
                    <a:pt x="81336" y="3222139"/>
                  </a:lnTo>
                  <a:lnTo>
                    <a:pt x="57480" y="3182872"/>
                  </a:lnTo>
                  <a:lnTo>
                    <a:pt x="37426" y="3141241"/>
                  </a:lnTo>
                  <a:lnTo>
                    <a:pt x="21411" y="3097486"/>
                  </a:lnTo>
                  <a:lnTo>
                    <a:pt x="9675" y="3051844"/>
                  </a:lnTo>
                  <a:lnTo>
                    <a:pt x="2458" y="3004557"/>
                  </a:lnTo>
                  <a:lnTo>
                    <a:pt x="0" y="2955863"/>
                  </a:lnTo>
                  <a:lnTo>
                    <a:pt x="0" y="476250"/>
                  </a:lnTo>
                  <a:lnTo>
                    <a:pt x="2458" y="427556"/>
                  </a:lnTo>
                  <a:lnTo>
                    <a:pt x="9675" y="380269"/>
                  </a:lnTo>
                  <a:lnTo>
                    <a:pt x="21411" y="334627"/>
                  </a:lnTo>
                  <a:lnTo>
                    <a:pt x="37426" y="290872"/>
                  </a:lnTo>
                  <a:lnTo>
                    <a:pt x="57480" y="249240"/>
                  </a:lnTo>
                  <a:lnTo>
                    <a:pt x="81336" y="209974"/>
                  </a:lnTo>
                  <a:lnTo>
                    <a:pt x="108752" y="173310"/>
                  </a:lnTo>
                  <a:lnTo>
                    <a:pt x="139490" y="139490"/>
                  </a:lnTo>
                  <a:lnTo>
                    <a:pt x="173310" y="108752"/>
                  </a:lnTo>
                  <a:lnTo>
                    <a:pt x="209974" y="81336"/>
                  </a:lnTo>
                  <a:lnTo>
                    <a:pt x="249241" y="57480"/>
                  </a:lnTo>
                  <a:lnTo>
                    <a:pt x="290872" y="37426"/>
                  </a:lnTo>
                  <a:lnTo>
                    <a:pt x="334627" y="21411"/>
                  </a:lnTo>
                  <a:lnTo>
                    <a:pt x="380269" y="9675"/>
                  </a:lnTo>
                  <a:lnTo>
                    <a:pt x="427556" y="2458"/>
                  </a:lnTo>
                  <a:lnTo>
                    <a:pt x="476250" y="0"/>
                  </a:lnTo>
                  <a:lnTo>
                    <a:pt x="13659792" y="0"/>
                  </a:lnTo>
                  <a:lnTo>
                    <a:pt x="13708486" y="2458"/>
                  </a:lnTo>
                  <a:lnTo>
                    <a:pt x="13755773" y="9675"/>
                  </a:lnTo>
                  <a:lnTo>
                    <a:pt x="13801415" y="21411"/>
                  </a:lnTo>
                  <a:lnTo>
                    <a:pt x="13845170" y="37426"/>
                  </a:lnTo>
                  <a:lnTo>
                    <a:pt x="13886801" y="57480"/>
                  </a:lnTo>
                  <a:lnTo>
                    <a:pt x="13926068" y="81336"/>
                  </a:lnTo>
                  <a:lnTo>
                    <a:pt x="13962732" y="108752"/>
                  </a:lnTo>
                  <a:lnTo>
                    <a:pt x="13996552" y="139490"/>
                  </a:lnTo>
                  <a:lnTo>
                    <a:pt x="14027290" y="173310"/>
                  </a:lnTo>
                  <a:lnTo>
                    <a:pt x="14054706" y="209974"/>
                  </a:lnTo>
                  <a:lnTo>
                    <a:pt x="14078562" y="249240"/>
                  </a:lnTo>
                  <a:lnTo>
                    <a:pt x="14098616" y="290872"/>
                  </a:lnTo>
                  <a:lnTo>
                    <a:pt x="14114631" y="334627"/>
                  </a:lnTo>
                  <a:lnTo>
                    <a:pt x="14126367" y="380269"/>
                  </a:lnTo>
                  <a:lnTo>
                    <a:pt x="14130657" y="408377"/>
                  </a:lnTo>
                  <a:lnTo>
                    <a:pt x="14130657" y="3023736"/>
                  </a:lnTo>
                  <a:lnTo>
                    <a:pt x="14114631" y="3097486"/>
                  </a:lnTo>
                  <a:lnTo>
                    <a:pt x="14098616" y="3141241"/>
                  </a:lnTo>
                  <a:lnTo>
                    <a:pt x="14078562" y="3182872"/>
                  </a:lnTo>
                  <a:lnTo>
                    <a:pt x="14054706" y="3222139"/>
                  </a:lnTo>
                  <a:lnTo>
                    <a:pt x="14027290" y="3258803"/>
                  </a:lnTo>
                  <a:lnTo>
                    <a:pt x="13996552" y="3292623"/>
                  </a:lnTo>
                  <a:lnTo>
                    <a:pt x="13962732" y="3323361"/>
                  </a:lnTo>
                  <a:lnTo>
                    <a:pt x="13926068" y="3350778"/>
                  </a:lnTo>
                  <a:lnTo>
                    <a:pt x="13886801" y="3374633"/>
                  </a:lnTo>
                  <a:lnTo>
                    <a:pt x="13845170" y="3394688"/>
                  </a:lnTo>
                  <a:lnTo>
                    <a:pt x="13801415" y="3410702"/>
                  </a:lnTo>
                  <a:lnTo>
                    <a:pt x="13755773" y="3422438"/>
                  </a:lnTo>
                  <a:lnTo>
                    <a:pt x="13708486" y="3429655"/>
                  </a:lnTo>
                  <a:lnTo>
                    <a:pt x="13659792" y="3432114"/>
                  </a:lnTo>
                  <a:close/>
                </a:path>
              </a:pathLst>
            </a:custGeom>
            <a:solidFill>
              <a:srgbClr val="FFD9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123513" y="2050018"/>
              <a:ext cx="14135100" cy="3429000"/>
            </a:xfrm>
            <a:custGeom>
              <a:avLst/>
              <a:gdLst/>
              <a:ahLst/>
              <a:cxnLst/>
              <a:rect l="l" t="t" r="r" b="b"/>
              <a:pathLst>
                <a:path w="14135100" h="3429000">
                  <a:moveTo>
                    <a:pt x="14134840" y="2968328"/>
                  </a:moveTo>
                  <a:lnTo>
                    <a:pt x="14125801" y="3051722"/>
                  </a:lnTo>
                  <a:lnTo>
                    <a:pt x="14114066" y="3097361"/>
                  </a:lnTo>
                  <a:lnTo>
                    <a:pt x="14098052" y="3141115"/>
                  </a:lnTo>
                  <a:lnTo>
                    <a:pt x="14077998" y="3182745"/>
                  </a:lnTo>
                  <a:lnTo>
                    <a:pt x="14054143" y="3222010"/>
                  </a:lnTo>
                  <a:lnTo>
                    <a:pt x="14026728" y="3258672"/>
                  </a:lnTo>
                  <a:lnTo>
                    <a:pt x="13995991" y="3292491"/>
                  </a:lnTo>
                  <a:lnTo>
                    <a:pt x="13962172" y="3323228"/>
                  </a:lnTo>
                  <a:lnTo>
                    <a:pt x="13925510" y="3350643"/>
                  </a:lnTo>
                  <a:lnTo>
                    <a:pt x="13886245" y="3374498"/>
                  </a:lnTo>
                  <a:lnTo>
                    <a:pt x="13844616" y="3394551"/>
                  </a:lnTo>
                  <a:lnTo>
                    <a:pt x="13800862" y="3410566"/>
                  </a:lnTo>
                  <a:lnTo>
                    <a:pt x="13755222" y="3422301"/>
                  </a:lnTo>
                  <a:lnTo>
                    <a:pt x="13711330" y="3428999"/>
                  </a:lnTo>
                </a:path>
                <a:path w="14135100" h="3429000">
                  <a:moveTo>
                    <a:pt x="424146" y="3428999"/>
                  </a:moveTo>
                  <a:lnTo>
                    <a:pt x="380253" y="3422300"/>
                  </a:lnTo>
                  <a:lnTo>
                    <a:pt x="334614" y="3410565"/>
                  </a:lnTo>
                  <a:lnTo>
                    <a:pt x="290860" y="3394551"/>
                  </a:lnTo>
                  <a:lnTo>
                    <a:pt x="249230" y="3374497"/>
                  </a:lnTo>
                  <a:lnTo>
                    <a:pt x="209965" y="3350643"/>
                  </a:lnTo>
                  <a:lnTo>
                    <a:pt x="173303" y="3323228"/>
                  </a:lnTo>
                  <a:lnTo>
                    <a:pt x="139484" y="3292491"/>
                  </a:lnTo>
                  <a:lnTo>
                    <a:pt x="108747" y="3258672"/>
                  </a:lnTo>
                  <a:lnTo>
                    <a:pt x="81332" y="3222010"/>
                  </a:lnTo>
                  <a:lnTo>
                    <a:pt x="57478" y="3182744"/>
                  </a:lnTo>
                  <a:lnTo>
                    <a:pt x="37424" y="3141115"/>
                  </a:lnTo>
                  <a:lnTo>
                    <a:pt x="21410" y="3097361"/>
                  </a:lnTo>
                  <a:lnTo>
                    <a:pt x="9675" y="3051722"/>
                  </a:lnTo>
                  <a:lnTo>
                    <a:pt x="2458" y="3004436"/>
                  </a:lnTo>
                  <a:lnTo>
                    <a:pt x="0" y="2955745"/>
                  </a:lnTo>
                  <a:lnTo>
                    <a:pt x="0" y="476230"/>
                  </a:lnTo>
                  <a:lnTo>
                    <a:pt x="2458" y="427539"/>
                  </a:lnTo>
                  <a:lnTo>
                    <a:pt x="9675" y="380253"/>
                  </a:lnTo>
                  <a:lnTo>
                    <a:pt x="21410" y="334614"/>
                  </a:lnTo>
                  <a:lnTo>
                    <a:pt x="37424" y="290860"/>
                  </a:lnTo>
                  <a:lnTo>
                    <a:pt x="57478" y="249230"/>
                  </a:lnTo>
                  <a:lnTo>
                    <a:pt x="81332" y="209965"/>
                  </a:lnTo>
                  <a:lnTo>
                    <a:pt x="108748" y="173303"/>
                  </a:lnTo>
                  <a:lnTo>
                    <a:pt x="139484" y="139484"/>
                  </a:lnTo>
                  <a:lnTo>
                    <a:pt x="173303" y="108748"/>
                  </a:lnTo>
                  <a:lnTo>
                    <a:pt x="209965" y="81332"/>
                  </a:lnTo>
                  <a:lnTo>
                    <a:pt x="249230" y="57478"/>
                  </a:lnTo>
                  <a:lnTo>
                    <a:pt x="290860" y="37424"/>
                  </a:lnTo>
                  <a:lnTo>
                    <a:pt x="334614" y="21410"/>
                  </a:lnTo>
                  <a:lnTo>
                    <a:pt x="380253" y="9675"/>
                  </a:lnTo>
                  <a:lnTo>
                    <a:pt x="427538" y="2458"/>
                  </a:lnTo>
                  <a:lnTo>
                    <a:pt x="476230" y="0"/>
                  </a:lnTo>
                  <a:lnTo>
                    <a:pt x="13659245" y="0"/>
                  </a:lnTo>
                  <a:lnTo>
                    <a:pt x="13707937" y="2458"/>
                  </a:lnTo>
                  <a:lnTo>
                    <a:pt x="13755222" y="9675"/>
                  </a:lnTo>
                  <a:lnTo>
                    <a:pt x="13800862" y="21410"/>
                  </a:lnTo>
                  <a:lnTo>
                    <a:pt x="13844616" y="37424"/>
                  </a:lnTo>
                  <a:lnTo>
                    <a:pt x="13886245" y="57478"/>
                  </a:lnTo>
                  <a:lnTo>
                    <a:pt x="13925510" y="81332"/>
                  </a:lnTo>
                  <a:lnTo>
                    <a:pt x="13962172" y="108747"/>
                  </a:lnTo>
                  <a:lnTo>
                    <a:pt x="13995991" y="139484"/>
                  </a:lnTo>
                  <a:lnTo>
                    <a:pt x="14026728" y="173303"/>
                  </a:lnTo>
                  <a:lnTo>
                    <a:pt x="14054143" y="209965"/>
                  </a:lnTo>
                  <a:lnTo>
                    <a:pt x="14077997" y="249230"/>
                  </a:lnTo>
                  <a:lnTo>
                    <a:pt x="14098051" y="290860"/>
                  </a:lnTo>
                  <a:lnTo>
                    <a:pt x="14114066" y="334614"/>
                  </a:lnTo>
                  <a:lnTo>
                    <a:pt x="14125801" y="380253"/>
                  </a:lnTo>
                  <a:lnTo>
                    <a:pt x="14133017" y="427538"/>
                  </a:lnTo>
                  <a:lnTo>
                    <a:pt x="14134840" y="463647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936492" y="2149111"/>
            <a:ext cx="682053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25" dirty="0">
                <a:solidFill>
                  <a:srgbClr val="A66161"/>
                </a:solidFill>
                <a:latin typeface="Arial Narrow"/>
                <a:cs typeface="Arial Narrow"/>
              </a:rPr>
              <a:t>Learn</a:t>
            </a:r>
            <a:r>
              <a:rPr sz="2600" spc="7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2600" spc="225" dirty="0">
                <a:solidFill>
                  <a:srgbClr val="A66161"/>
                </a:solidFill>
                <a:latin typeface="Arial Narrow"/>
                <a:cs typeface="Arial Narrow"/>
              </a:rPr>
              <a:t>how</a:t>
            </a:r>
            <a:r>
              <a:rPr sz="2600" spc="7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2600" spc="270" dirty="0">
                <a:solidFill>
                  <a:srgbClr val="A66161"/>
                </a:solidFill>
                <a:latin typeface="Arial Narrow"/>
                <a:cs typeface="Arial Narrow"/>
              </a:rPr>
              <a:t>to</a:t>
            </a:r>
            <a:r>
              <a:rPr sz="2600" spc="7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2600" spc="220" dirty="0">
                <a:solidFill>
                  <a:srgbClr val="A66161"/>
                </a:solidFill>
                <a:latin typeface="Arial Narrow"/>
                <a:cs typeface="Arial Narrow"/>
              </a:rPr>
              <a:t>create</a:t>
            </a:r>
            <a:r>
              <a:rPr sz="2600" spc="8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2600" spc="215" dirty="0">
                <a:solidFill>
                  <a:srgbClr val="A66161"/>
                </a:solidFill>
                <a:latin typeface="Arial Narrow"/>
                <a:cs typeface="Arial Narrow"/>
              </a:rPr>
              <a:t>sets</a:t>
            </a:r>
            <a:r>
              <a:rPr sz="2600" spc="7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2600" spc="260" dirty="0">
                <a:solidFill>
                  <a:srgbClr val="A66161"/>
                </a:solidFill>
                <a:latin typeface="Arial Narrow"/>
                <a:cs typeface="Arial Narrow"/>
              </a:rPr>
              <a:t>for</a:t>
            </a:r>
            <a:r>
              <a:rPr sz="2600" spc="7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2600" spc="305" dirty="0">
                <a:solidFill>
                  <a:srgbClr val="A66161"/>
                </a:solidFill>
                <a:latin typeface="Arial Narrow"/>
                <a:cs typeface="Arial Narrow"/>
              </a:rPr>
              <a:t>virtual</a:t>
            </a:r>
            <a:r>
              <a:rPr sz="2600" spc="7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2600" spc="175" dirty="0">
                <a:solidFill>
                  <a:srgbClr val="A66161"/>
                </a:solidFill>
                <a:latin typeface="Arial Narrow"/>
                <a:cs typeface="Arial Narrow"/>
              </a:rPr>
              <a:t>production</a:t>
            </a:r>
            <a:endParaRPr sz="260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36492" y="2609454"/>
            <a:ext cx="78828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05" dirty="0">
                <a:solidFill>
                  <a:srgbClr val="FFFAF5"/>
                </a:solidFill>
                <a:latin typeface="Arial Narrow"/>
                <a:cs typeface="Arial Narrow"/>
              </a:rPr>
              <a:t>Specific:</a:t>
            </a:r>
            <a:r>
              <a:rPr sz="2200" spc="60" dirty="0">
                <a:solidFill>
                  <a:srgbClr val="FFFAF5"/>
                </a:solidFill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Learn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how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blend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physical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60" dirty="0">
                <a:latin typeface="Arial Narrow"/>
                <a:cs typeface="Arial Narrow"/>
              </a:rPr>
              <a:t>virtual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one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36492" y="2944696"/>
            <a:ext cx="12456795" cy="236855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535"/>
              </a:spcBef>
            </a:pPr>
            <a:r>
              <a:rPr sz="2200" spc="114" dirty="0">
                <a:solidFill>
                  <a:srgbClr val="FFFAF5"/>
                </a:solidFill>
                <a:latin typeface="Arial Narrow"/>
                <a:cs typeface="Arial Narrow"/>
              </a:rPr>
              <a:t>Measurable:</a:t>
            </a:r>
            <a:r>
              <a:rPr sz="2200" spc="65" dirty="0">
                <a:solidFill>
                  <a:srgbClr val="FFFAF5"/>
                </a:solidFill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Make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al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least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one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cohesive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260" dirty="0">
                <a:latin typeface="Arial Narrow"/>
                <a:cs typeface="Arial Narrow"/>
              </a:rPr>
              <a:t>virtual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shot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using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props</a:t>
            </a:r>
            <a:endParaRPr sz="2200">
              <a:latin typeface="Arial Narrow"/>
              <a:cs typeface="Arial Narrow"/>
            </a:endParaRPr>
          </a:p>
          <a:p>
            <a:pPr marL="12700" marR="5080" algn="just">
              <a:lnSpc>
                <a:spcPct val="116500"/>
              </a:lnSpc>
            </a:pPr>
            <a:r>
              <a:rPr sz="2200" spc="175" dirty="0">
                <a:solidFill>
                  <a:srgbClr val="FFFAF5"/>
                </a:solidFill>
                <a:latin typeface="Arial Narrow"/>
                <a:cs typeface="Arial Narrow"/>
              </a:rPr>
              <a:t>Attainable:</a:t>
            </a:r>
            <a:r>
              <a:rPr sz="2200" spc="30" dirty="0">
                <a:solidFill>
                  <a:srgbClr val="FFFAF5"/>
                </a:solidFill>
                <a:latin typeface="Arial Narrow"/>
                <a:cs typeface="Arial Narrow"/>
              </a:rPr>
              <a:t>  </a:t>
            </a:r>
            <a:r>
              <a:rPr sz="2200" spc="190" dirty="0">
                <a:latin typeface="Arial Narrow"/>
                <a:cs typeface="Arial Narrow"/>
              </a:rPr>
              <a:t>This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90" dirty="0">
                <a:latin typeface="Arial Narrow"/>
                <a:cs typeface="Arial Narrow"/>
              </a:rPr>
              <a:t>goal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05" dirty="0">
                <a:latin typeface="Arial Narrow"/>
                <a:cs typeface="Arial Narrow"/>
              </a:rPr>
              <a:t>challenging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105" dirty="0">
                <a:latin typeface="Arial Narrow"/>
                <a:cs typeface="Arial Narrow"/>
              </a:rPr>
              <a:t>because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25" dirty="0">
                <a:latin typeface="Arial Narrow"/>
                <a:cs typeface="Arial Narrow"/>
              </a:rPr>
              <a:t>lack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125" dirty="0">
                <a:latin typeface="Arial Narrow"/>
                <a:cs typeface="Arial Narrow"/>
              </a:rPr>
              <a:t>online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50" dirty="0">
                <a:latin typeface="Arial Narrow"/>
                <a:cs typeface="Arial Narrow"/>
              </a:rPr>
              <a:t>learning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55" dirty="0">
                <a:latin typeface="Arial Narrow"/>
                <a:cs typeface="Arial Narrow"/>
              </a:rPr>
              <a:t>materials,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but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275" dirty="0">
                <a:latin typeface="Arial Narrow"/>
                <a:cs typeface="Arial Narrow"/>
              </a:rPr>
              <a:t>it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30" dirty="0">
                <a:latin typeface="Arial Narrow"/>
                <a:cs typeface="Arial Narrow"/>
              </a:rPr>
              <a:t>  </a:t>
            </a:r>
            <a:r>
              <a:rPr sz="2200" spc="175" dirty="0">
                <a:latin typeface="Arial Narrow"/>
                <a:cs typeface="Arial Narrow"/>
              </a:rPr>
              <a:t>still </a:t>
            </a:r>
            <a:r>
              <a:rPr sz="2200" spc="185" dirty="0">
                <a:latin typeface="Arial Narrow"/>
                <a:cs typeface="Arial Narrow"/>
              </a:rPr>
              <a:t>attainable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15" dirty="0">
                <a:latin typeface="Arial Narrow"/>
                <a:cs typeface="Arial Narrow"/>
              </a:rPr>
              <a:t>have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close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communication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60" dirty="0">
                <a:latin typeface="Arial Narrow"/>
                <a:cs typeface="Arial Narrow"/>
              </a:rPr>
              <a:t>virtual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designer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person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(Maksim)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will</a:t>
            </a:r>
            <a:r>
              <a:rPr sz="2200" spc="110" dirty="0">
                <a:latin typeface="Arial Narrow"/>
                <a:cs typeface="Arial Narrow"/>
              </a:rPr>
              <a:t> </a:t>
            </a:r>
            <a:r>
              <a:rPr sz="2200" spc="220" dirty="0">
                <a:latin typeface="Arial Narrow"/>
                <a:cs typeface="Arial Narrow"/>
              </a:rPr>
              <a:t>work </a:t>
            </a:r>
            <a:r>
              <a:rPr sz="2200" spc="185" dirty="0">
                <a:latin typeface="Arial Narrow"/>
                <a:cs typeface="Arial Narrow"/>
              </a:rPr>
              <a:t>together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during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10" dirty="0">
                <a:latin typeface="Arial Narrow"/>
                <a:cs typeface="Arial Narrow"/>
              </a:rPr>
              <a:t>course.</a:t>
            </a:r>
            <a:endParaRPr sz="2200">
              <a:latin typeface="Arial Narrow"/>
              <a:cs typeface="Arial Narrow"/>
            </a:endParaRPr>
          </a:p>
          <a:p>
            <a:pPr marL="12700" marR="3304540" algn="just">
              <a:lnSpc>
                <a:spcPct val="116500"/>
              </a:lnSpc>
            </a:pPr>
            <a:r>
              <a:rPr sz="2200" spc="165" dirty="0">
                <a:solidFill>
                  <a:srgbClr val="FFFAF5"/>
                </a:solidFill>
                <a:latin typeface="Arial Narrow"/>
                <a:cs typeface="Arial Narrow"/>
              </a:rPr>
              <a:t>Relevant:</a:t>
            </a:r>
            <a:r>
              <a:rPr sz="2200" spc="65" dirty="0">
                <a:solidFill>
                  <a:srgbClr val="FFFAF5"/>
                </a:solidFill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This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goal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relevant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75" dirty="0">
                <a:latin typeface="Arial Narrow"/>
                <a:cs typeface="Arial Narrow"/>
              </a:rPr>
              <a:t>it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will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70" dirty="0">
                <a:latin typeface="Arial Narrow"/>
                <a:cs typeface="Arial Narrow"/>
              </a:rPr>
              <a:t>be </a:t>
            </a:r>
            <a:r>
              <a:rPr sz="2200" spc="204" dirty="0">
                <a:latin typeface="Arial Narrow"/>
                <a:cs typeface="Arial Narrow"/>
              </a:rPr>
              <a:t>my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main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task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durong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this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course </a:t>
            </a:r>
            <a:r>
              <a:rPr sz="2200" spc="185" dirty="0">
                <a:solidFill>
                  <a:srgbClr val="FFFFFF"/>
                </a:solidFill>
                <a:latin typeface="Arial Narrow"/>
                <a:cs typeface="Arial Narrow"/>
              </a:rPr>
              <a:t>Time-</a:t>
            </a:r>
            <a:r>
              <a:rPr sz="2200" spc="90" dirty="0">
                <a:solidFill>
                  <a:srgbClr val="FFFFFF"/>
                </a:solidFill>
                <a:latin typeface="Arial Narrow"/>
                <a:cs typeface="Arial Narrow"/>
              </a:rPr>
              <a:t>Bound:</a:t>
            </a:r>
            <a:r>
              <a:rPr sz="2200" spc="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This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90" dirty="0">
                <a:latin typeface="Arial Narrow"/>
                <a:cs typeface="Arial Narrow"/>
              </a:rPr>
              <a:t>goal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needs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70" dirty="0">
                <a:latin typeface="Arial Narrow"/>
                <a:cs typeface="Arial Narrow"/>
              </a:rPr>
              <a:t>be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achieved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before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54" dirty="0">
                <a:latin typeface="Arial Narrow"/>
                <a:cs typeface="Arial Narrow"/>
              </a:rPr>
              <a:t>first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shooting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day</a:t>
            </a:r>
            <a:endParaRPr sz="2200">
              <a:latin typeface="Arial Narrow"/>
              <a:cs typeface="Arial Narrow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61046" y="2056108"/>
            <a:ext cx="3314065" cy="952500"/>
            <a:chOff x="461046" y="2056108"/>
            <a:chExt cx="3314065" cy="952500"/>
          </a:xfrm>
        </p:grpSpPr>
        <p:sp>
          <p:nvSpPr>
            <p:cNvPr id="43" name="object 43"/>
            <p:cNvSpPr/>
            <p:nvPr/>
          </p:nvSpPr>
          <p:spPr>
            <a:xfrm>
              <a:off x="508670" y="2103735"/>
              <a:ext cx="3218815" cy="859790"/>
            </a:xfrm>
            <a:custGeom>
              <a:avLst/>
              <a:gdLst/>
              <a:ahLst/>
              <a:cxnLst/>
              <a:rect l="l" t="t" r="r" b="b"/>
              <a:pathLst>
                <a:path w="3218815" h="859789">
                  <a:moveTo>
                    <a:pt x="2788815" y="859217"/>
                  </a:moveTo>
                  <a:lnTo>
                    <a:pt x="429608" y="859217"/>
                  </a:lnTo>
                  <a:lnTo>
                    <a:pt x="382797" y="856696"/>
                  </a:lnTo>
                  <a:lnTo>
                    <a:pt x="337447" y="849308"/>
                  </a:lnTo>
                  <a:lnTo>
                    <a:pt x="293819" y="837315"/>
                  </a:lnTo>
                  <a:lnTo>
                    <a:pt x="252174" y="820979"/>
                  </a:lnTo>
                  <a:lnTo>
                    <a:pt x="212776" y="800562"/>
                  </a:lnTo>
                  <a:lnTo>
                    <a:pt x="175887" y="776327"/>
                  </a:lnTo>
                  <a:lnTo>
                    <a:pt x="141768" y="748535"/>
                  </a:lnTo>
                  <a:lnTo>
                    <a:pt x="110681" y="717448"/>
                  </a:lnTo>
                  <a:lnTo>
                    <a:pt x="82889" y="683329"/>
                  </a:lnTo>
                  <a:lnTo>
                    <a:pt x="58654" y="646440"/>
                  </a:lnTo>
                  <a:lnTo>
                    <a:pt x="38237" y="607042"/>
                  </a:lnTo>
                  <a:lnTo>
                    <a:pt x="21901" y="565398"/>
                  </a:lnTo>
                  <a:lnTo>
                    <a:pt x="9908" y="521769"/>
                  </a:lnTo>
                  <a:lnTo>
                    <a:pt x="2520" y="476419"/>
                  </a:lnTo>
                  <a:lnTo>
                    <a:pt x="0" y="429608"/>
                  </a:lnTo>
                  <a:lnTo>
                    <a:pt x="2520" y="382797"/>
                  </a:lnTo>
                  <a:lnTo>
                    <a:pt x="9908" y="337447"/>
                  </a:lnTo>
                  <a:lnTo>
                    <a:pt x="21901" y="293819"/>
                  </a:lnTo>
                  <a:lnTo>
                    <a:pt x="38237" y="252174"/>
                  </a:lnTo>
                  <a:lnTo>
                    <a:pt x="58654" y="212776"/>
                  </a:lnTo>
                  <a:lnTo>
                    <a:pt x="82889" y="175887"/>
                  </a:lnTo>
                  <a:lnTo>
                    <a:pt x="110681" y="141768"/>
                  </a:lnTo>
                  <a:lnTo>
                    <a:pt x="141768" y="110681"/>
                  </a:lnTo>
                  <a:lnTo>
                    <a:pt x="175887" y="82889"/>
                  </a:lnTo>
                  <a:lnTo>
                    <a:pt x="212776" y="58654"/>
                  </a:lnTo>
                  <a:lnTo>
                    <a:pt x="252174" y="38237"/>
                  </a:lnTo>
                  <a:lnTo>
                    <a:pt x="293819" y="21901"/>
                  </a:lnTo>
                  <a:lnTo>
                    <a:pt x="337447" y="9908"/>
                  </a:lnTo>
                  <a:lnTo>
                    <a:pt x="382797" y="2520"/>
                  </a:lnTo>
                  <a:lnTo>
                    <a:pt x="429608" y="0"/>
                  </a:lnTo>
                  <a:lnTo>
                    <a:pt x="2788815" y="0"/>
                  </a:lnTo>
                  <a:lnTo>
                    <a:pt x="2835626" y="2520"/>
                  </a:lnTo>
                  <a:lnTo>
                    <a:pt x="2880976" y="9908"/>
                  </a:lnTo>
                  <a:lnTo>
                    <a:pt x="2924605" y="21901"/>
                  </a:lnTo>
                  <a:lnTo>
                    <a:pt x="2966249" y="38237"/>
                  </a:lnTo>
                  <a:lnTo>
                    <a:pt x="3005647" y="58654"/>
                  </a:lnTo>
                  <a:lnTo>
                    <a:pt x="3042536" y="82889"/>
                  </a:lnTo>
                  <a:lnTo>
                    <a:pt x="3076656" y="110681"/>
                  </a:lnTo>
                  <a:lnTo>
                    <a:pt x="3107742" y="141768"/>
                  </a:lnTo>
                  <a:lnTo>
                    <a:pt x="3135534" y="175887"/>
                  </a:lnTo>
                  <a:lnTo>
                    <a:pt x="3159770" y="212776"/>
                  </a:lnTo>
                  <a:lnTo>
                    <a:pt x="3180186" y="252174"/>
                  </a:lnTo>
                  <a:lnTo>
                    <a:pt x="3196522" y="293819"/>
                  </a:lnTo>
                  <a:lnTo>
                    <a:pt x="3208515" y="337447"/>
                  </a:lnTo>
                  <a:lnTo>
                    <a:pt x="3215903" y="382797"/>
                  </a:lnTo>
                  <a:lnTo>
                    <a:pt x="3218424" y="429608"/>
                  </a:lnTo>
                  <a:lnTo>
                    <a:pt x="3215903" y="476419"/>
                  </a:lnTo>
                  <a:lnTo>
                    <a:pt x="3208515" y="521769"/>
                  </a:lnTo>
                  <a:lnTo>
                    <a:pt x="3196522" y="565398"/>
                  </a:lnTo>
                  <a:lnTo>
                    <a:pt x="3180186" y="607042"/>
                  </a:lnTo>
                  <a:lnTo>
                    <a:pt x="3159770" y="646440"/>
                  </a:lnTo>
                  <a:lnTo>
                    <a:pt x="3135534" y="683329"/>
                  </a:lnTo>
                  <a:lnTo>
                    <a:pt x="3107742" y="717448"/>
                  </a:lnTo>
                  <a:lnTo>
                    <a:pt x="3076656" y="748535"/>
                  </a:lnTo>
                  <a:lnTo>
                    <a:pt x="3042536" y="776327"/>
                  </a:lnTo>
                  <a:lnTo>
                    <a:pt x="3005647" y="800562"/>
                  </a:lnTo>
                  <a:lnTo>
                    <a:pt x="2966249" y="820979"/>
                  </a:lnTo>
                  <a:lnTo>
                    <a:pt x="2924605" y="837315"/>
                  </a:lnTo>
                  <a:lnTo>
                    <a:pt x="2880976" y="849308"/>
                  </a:lnTo>
                  <a:lnTo>
                    <a:pt x="2835626" y="856696"/>
                  </a:lnTo>
                  <a:lnTo>
                    <a:pt x="2788815" y="859217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08671" y="2103733"/>
              <a:ext cx="3218815" cy="857250"/>
            </a:xfrm>
            <a:custGeom>
              <a:avLst/>
              <a:gdLst/>
              <a:ahLst/>
              <a:cxnLst/>
              <a:rect l="l" t="t" r="r" b="b"/>
              <a:pathLst>
                <a:path w="3218815" h="857250">
                  <a:moveTo>
                    <a:pt x="393079" y="857247"/>
                  </a:moveTo>
                  <a:lnTo>
                    <a:pt x="337475" y="849318"/>
                  </a:lnTo>
                  <a:lnTo>
                    <a:pt x="293843" y="837327"/>
                  </a:lnTo>
                  <a:lnTo>
                    <a:pt x="252195" y="820992"/>
                  </a:lnTo>
                  <a:lnTo>
                    <a:pt x="212793" y="800576"/>
                  </a:lnTo>
                  <a:lnTo>
                    <a:pt x="175899" y="776340"/>
                  </a:lnTo>
                  <a:lnTo>
                    <a:pt x="141776" y="748546"/>
                  </a:lnTo>
                  <a:lnTo>
                    <a:pt x="110686" y="717458"/>
                  </a:lnTo>
                  <a:lnTo>
                    <a:pt x="82891" y="683336"/>
                  </a:lnTo>
                  <a:lnTo>
                    <a:pt x="58653" y="646443"/>
                  </a:lnTo>
                  <a:lnTo>
                    <a:pt x="38235" y="607041"/>
                  </a:lnTo>
                  <a:lnTo>
                    <a:pt x="21898" y="565393"/>
                  </a:lnTo>
                  <a:lnTo>
                    <a:pt x="9906" y="521760"/>
                  </a:lnTo>
                  <a:lnTo>
                    <a:pt x="2519" y="476405"/>
                  </a:lnTo>
                  <a:lnTo>
                    <a:pt x="0" y="429591"/>
                  </a:lnTo>
                  <a:lnTo>
                    <a:pt x="2523" y="382777"/>
                  </a:lnTo>
                  <a:lnTo>
                    <a:pt x="9914" y="337424"/>
                  </a:lnTo>
                  <a:lnTo>
                    <a:pt x="21911" y="293793"/>
                  </a:lnTo>
                  <a:lnTo>
                    <a:pt x="38251" y="252148"/>
                  </a:lnTo>
                  <a:lnTo>
                    <a:pt x="58672" y="212750"/>
                  </a:lnTo>
                  <a:lnTo>
                    <a:pt x="82911" y="175861"/>
                  </a:lnTo>
                  <a:lnTo>
                    <a:pt x="110707" y="141743"/>
                  </a:lnTo>
                  <a:lnTo>
                    <a:pt x="141797" y="110658"/>
                  </a:lnTo>
                  <a:lnTo>
                    <a:pt x="175919" y="82869"/>
                  </a:lnTo>
                  <a:lnTo>
                    <a:pt x="212811" y="58637"/>
                  </a:lnTo>
                  <a:lnTo>
                    <a:pt x="252211" y="38224"/>
                  </a:lnTo>
                  <a:lnTo>
                    <a:pt x="293856" y="21893"/>
                  </a:lnTo>
                  <a:lnTo>
                    <a:pt x="337485" y="9904"/>
                  </a:lnTo>
                  <a:lnTo>
                    <a:pt x="382834" y="2520"/>
                  </a:lnTo>
                  <a:lnTo>
                    <a:pt x="429643" y="0"/>
                  </a:lnTo>
                  <a:lnTo>
                    <a:pt x="2788761" y="1"/>
                  </a:lnTo>
                  <a:lnTo>
                    <a:pt x="2835571" y="2514"/>
                  </a:lnTo>
                  <a:lnTo>
                    <a:pt x="2880923" y="9896"/>
                  </a:lnTo>
                  <a:lnTo>
                    <a:pt x="2924553" y="21883"/>
                  </a:lnTo>
                  <a:lnTo>
                    <a:pt x="2966200" y="38214"/>
                  </a:lnTo>
                  <a:lnTo>
                    <a:pt x="3005602" y="58627"/>
                  </a:lnTo>
                  <a:lnTo>
                    <a:pt x="3042496" y="82859"/>
                  </a:lnTo>
                  <a:lnTo>
                    <a:pt x="3076620" y="110649"/>
                  </a:lnTo>
                  <a:lnTo>
                    <a:pt x="3107713" y="141735"/>
                  </a:lnTo>
                  <a:lnTo>
                    <a:pt x="3135510" y="175854"/>
                  </a:lnTo>
                  <a:lnTo>
                    <a:pt x="3159751" y="212745"/>
                  </a:lnTo>
                  <a:lnTo>
                    <a:pt x="3180173" y="252145"/>
                  </a:lnTo>
                  <a:lnTo>
                    <a:pt x="3196513" y="293793"/>
                  </a:lnTo>
                  <a:lnTo>
                    <a:pt x="3208510" y="337426"/>
                  </a:lnTo>
                  <a:lnTo>
                    <a:pt x="3215901" y="382781"/>
                  </a:lnTo>
                  <a:lnTo>
                    <a:pt x="3218423" y="429598"/>
                  </a:lnTo>
                  <a:lnTo>
                    <a:pt x="3215903" y="476414"/>
                  </a:lnTo>
                  <a:lnTo>
                    <a:pt x="3208514" y="521770"/>
                  </a:lnTo>
                  <a:lnTo>
                    <a:pt x="3196519" y="565404"/>
                  </a:lnTo>
                  <a:lnTo>
                    <a:pt x="3180180" y="607053"/>
                  </a:lnTo>
                  <a:lnTo>
                    <a:pt x="3159760" y="646455"/>
                  </a:lnTo>
                  <a:lnTo>
                    <a:pt x="3135519" y="683348"/>
                  </a:lnTo>
                  <a:lnTo>
                    <a:pt x="3107722" y="717469"/>
                  </a:lnTo>
                  <a:lnTo>
                    <a:pt x="3076630" y="748557"/>
                  </a:lnTo>
                  <a:lnTo>
                    <a:pt x="3042505" y="776349"/>
                  </a:lnTo>
                  <a:lnTo>
                    <a:pt x="3005610" y="800583"/>
                  </a:lnTo>
                  <a:lnTo>
                    <a:pt x="2966207" y="820997"/>
                  </a:lnTo>
                  <a:lnTo>
                    <a:pt x="2924558" y="837329"/>
                  </a:lnTo>
                  <a:lnTo>
                    <a:pt x="2880925" y="849318"/>
                  </a:lnTo>
                  <a:lnTo>
                    <a:pt x="2835572" y="856700"/>
                  </a:lnTo>
                  <a:lnTo>
                    <a:pt x="2825340" y="857216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423608" y="2195269"/>
            <a:ext cx="115252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25" dirty="0">
                <a:latin typeface="Arial Narrow"/>
                <a:cs typeface="Arial Narrow"/>
              </a:rPr>
              <a:t>Goal</a:t>
            </a:r>
            <a:r>
              <a:rPr sz="3500" spc="100" dirty="0">
                <a:latin typeface="Arial Narrow"/>
                <a:cs typeface="Arial Narrow"/>
              </a:rPr>
              <a:t> </a:t>
            </a:r>
            <a:r>
              <a:rPr sz="3500" spc="-310" dirty="0">
                <a:latin typeface="Arial Narrow"/>
                <a:cs typeface="Arial Narrow"/>
              </a:rPr>
              <a:t>1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750169" y="2342889"/>
            <a:ext cx="401955" cy="401955"/>
            <a:chOff x="750169" y="2342889"/>
            <a:chExt cx="401955" cy="401955"/>
          </a:xfrm>
        </p:grpSpPr>
        <p:sp>
          <p:nvSpPr>
            <p:cNvPr id="47" name="object 47"/>
            <p:cNvSpPr/>
            <p:nvPr/>
          </p:nvSpPr>
          <p:spPr>
            <a:xfrm>
              <a:off x="770489" y="2363209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4">
                  <a:moveTo>
                    <a:pt x="180577" y="361155"/>
                  </a:moveTo>
                  <a:lnTo>
                    <a:pt x="136690" y="355742"/>
                  </a:lnTo>
                  <a:lnTo>
                    <a:pt x="95452" y="339834"/>
                  </a:lnTo>
                  <a:lnTo>
                    <a:pt x="59316" y="314385"/>
                  </a:lnTo>
                  <a:lnTo>
                    <a:pt x="30432" y="280901"/>
                  </a:lnTo>
                  <a:lnTo>
                    <a:pt x="10551" y="241402"/>
                  </a:lnTo>
                  <a:lnTo>
                    <a:pt x="867" y="198277"/>
                  </a:lnTo>
                  <a:lnTo>
                    <a:pt x="0" y="180577"/>
                  </a:lnTo>
                  <a:lnTo>
                    <a:pt x="216" y="171706"/>
                  </a:lnTo>
                  <a:lnTo>
                    <a:pt x="7773" y="128158"/>
                  </a:lnTo>
                  <a:lnTo>
                    <a:pt x="25684" y="87750"/>
                  </a:lnTo>
                  <a:lnTo>
                    <a:pt x="52889" y="52889"/>
                  </a:lnTo>
                  <a:lnTo>
                    <a:pt x="87750" y="25684"/>
                  </a:lnTo>
                  <a:lnTo>
                    <a:pt x="128158" y="7773"/>
                  </a:lnTo>
                  <a:lnTo>
                    <a:pt x="171706" y="216"/>
                  </a:lnTo>
                  <a:lnTo>
                    <a:pt x="180577" y="0"/>
                  </a:lnTo>
                  <a:lnTo>
                    <a:pt x="189449" y="216"/>
                  </a:lnTo>
                  <a:lnTo>
                    <a:pt x="232997" y="7773"/>
                  </a:lnTo>
                  <a:lnTo>
                    <a:pt x="273404" y="25684"/>
                  </a:lnTo>
                  <a:lnTo>
                    <a:pt x="308265" y="52889"/>
                  </a:lnTo>
                  <a:lnTo>
                    <a:pt x="335470" y="87750"/>
                  </a:lnTo>
                  <a:lnTo>
                    <a:pt x="353381" y="128158"/>
                  </a:lnTo>
                  <a:lnTo>
                    <a:pt x="360938" y="171706"/>
                  </a:lnTo>
                  <a:lnTo>
                    <a:pt x="361155" y="180577"/>
                  </a:lnTo>
                  <a:lnTo>
                    <a:pt x="360938" y="189448"/>
                  </a:lnTo>
                  <a:lnTo>
                    <a:pt x="353381" y="232997"/>
                  </a:lnTo>
                  <a:lnTo>
                    <a:pt x="335470" y="273404"/>
                  </a:lnTo>
                  <a:lnTo>
                    <a:pt x="308265" y="308265"/>
                  </a:lnTo>
                  <a:lnTo>
                    <a:pt x="273404" y="335470"/>
                  </a:lnTo>
                  <a:lnTo>
                    <a:pt x="232997" y="353381"/>
                  </a:lnTo>
                  <a:lnTo>
                    <a:pt x="189449" y="360938"/>
                  </a:lnTo>
                  <a:lnTo>
                    <a:pt x="180577" y="361155"/>
                  </a:lnTo>
                  <a:close/>
                </a:path>
              </a:pathLst>
            </a:custGeom>
            <a:solidFill>
              <a:srgbClr val="FFFA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50169" y="2342889"/>
              <a:ext cx="401955" cy="401955"/>
            </a:xfrm>
            <a:custGeom>
              <a:avLst/>
              <a:gdLst/>
              <a:ahLst/>
              <a:cxnLst/>
              <a:rect l="l" t="t" r="r" b="b"/>
              <a:pathLst>
                <a:path w="401955" h="401955">
                  <a:moveTo>
                    <a:pt x="200897" y="401795"/>
                  </a:moveTo>
                  <a:lnTo>
                    <a:pt x="154878" y="396482"/>
                  </a:lnTo>
                  <a:lnTo>
                    <a:pt x="112609" y="381351"/>
                  </a:lnTo>
                  <a:lnTo>
                    <a:pt x="75305" y="357616"/>
                  </a:lnTo>
                  <a:lnTo>
                    <a:pt x="44179" y="326490"/>
                  </a:lnTo>
                  <a:lnTo>
                    <a:pt x="20444" y="289186"/>
                  </a:lnTo>
                  <a:lnTo>
                    <a:pt x="5313" y="246917"/>
                  </a:lnTo>
                  <a:lnTo>
                    <a:pt x="0" y="200897"/>
                  </a:lnTo>
                  <a:lnTo>
                    <a:pt x="5313" y="154878"/>
                  </a:lnTo>
                  <a:lnTo>
                    <a:pt x="20444" y="112609"/>
                  </a:lnTo>
                  <a:lnTo>
                    <a:pt x="44179" y="75305"/>
                  </a:lnTo>
                  <a:lnTo>
                    <a:pt x="75305" y="44179"/>
                  </a:lnTo>
                  <a:lnTo>
                    <a:pt x="112609" y="20444"/>
                  </a:lnTo>
                  <a:lnTo>
                    <a:pt x="154878" y="5313"/>
                  </a:lnTo>
                  <a:lnTo>
                    <a:pt x="200897" y="0"/>
                  </a:lnTo>
                  <a:lnTo>
                    <a:pt x="246917" y="5313"/>
                  </a:lnTo>
                  <a:lnTo>
                    <a:pt x="289186" y="20444"/>
                  </a:lnTo>
                  <a:lnTo>
                    <a:pt x="320927" y="40640"/>
                  </a:lnTo>
                  <a:lnTo>
                    <a:pt x="200897" y="40640"/>
                  </a:lnTo>
                  <a:lnTo>
                    <a:pt x="150314" y="48827"/>
                  </a:lnTo>
                  <a:lnTo>
                    <a:pt x="106330" y="71613"/>
                  </a:lnTo>
                  <a:lnTo>
                    <a:pt x="71613" y="106330"/>
                  </a:lnTo>
                  <a:lnTo>
                    <a:pt x="48827" y="150314"/>
                  </a:lnTo>
                  <a:lnTo>
                    <a:pt x="40640" y="200897"/>
                  </a:lnTo>
                  <a:lnTo>
                    <a:pt x="48827" y="251481"/>
                  </a:lnTo>
                  <a:lnTo>
                    <a:pt x="71613" y="295464"/>
                  </a:lnTo>
                  <a:lnTo>
                    <a:pt x="106330" y="330182"/>
                  </a:lnTo>
                  <a:lnTo>
                    <a:pt x="150314" y="352967"/>
                  </a:lnTo>
                  <a:lnTo>
                    <a:pt x="200897" y="361155"/>
                  </a:lnTo>
                  <a:lnTo>
                    <a:pt x="320927" y="361155"/>
                  </a:lnTo>
                  <a:lnTo>
                    <a:pt x="289186" y="381351"/>
                  </a:lnTo>
                  <a:lnTo>
                    <a:pt x="246917" y="396482"/>
                  </a:lnTo>
                  <a:lnTo>
                    <a:pt x="200897" y="401795"/>
                  </a:lnTo>
                  <a:close/>
                </a:path>
                <a:path w="401955" h="401955">
                  <a:moveTo>
                    <a:pt x="320927" y="361155"/>
                  </a:moveTo>
                  <a:lnTo>
                    <a:pt x="200897" y="361155"/>
                  </a:lnTo>
                  <a:lnTo>
                    <a:pt x="251481" y="352967"/>
                  </a:lnTo>
                  <a:lnTo>
                    <a:pt x="295464" y="330182"/>
                  </a:lnTo>
                  <a:lnTo>
                    <a:pt x="330182" y="295464"/>
                  </a:lnTo>
                  <a:lnTo>
                    <a:pt x="352967" y="251481"/>
                  </a:lnTo>
                  <a:lnTo>
                    <a:pt x="361155" y="200897"/>
                  </a:lnTo>
                  <a:lnTo>
                    <a:pt x="352967" y="150314"/>
                  </a:lnTo>
                  <a:lnTo>
                    <a:pt x="330182" y="106330"/>
                  </a:lnTo>
                  <a:lnTo>
                    <a:pt x="295464" y="71613"/>
                  </a:lnTo>
                  <a:lnTo>
                    <a:pt x="251481" y="48827"/>
                  </a:lnTo>
                  <a:lnTo>
                    <a:pt x="200897" y="40640"/>
                  </a:lnTo>
                  <a:lnTo>
                    <a:pt x="320927" y="40640"/>
                  </a:lnTo>
                  <a:lnTo>
                    <a:pt x="357616" y="75305"/>
                  </a:lnTo>
                  <a:lnTo>
                    <a:pt x="381351" y="112609"/>
                  </a:lnTo>
                  <a:lnTo>
                    <a:pt x="396482" y="154878"/>
                  </a:lnTo>
                  <a:lnTo>
                    <a:pt x="401795" y="200897"/>
                  </a:lnTo>
                  <a:lnTo>
                    <a:pt x="396482" y="246917"/>
                  </a:lnTo>
                  <a:lnTo>
                    <a:pt x="381351" y="289186"/>
                  </a:lnTo>
                  <a:lnTo>
                    <a:pt x="357616" y="326490"/>
                  </a:lnTo>
                  <a:lnTo>
                    <a:pt x="326490" y="357616"/>
                  </a:lnTo>
                  <a:lnTo>
                    <a:pt x="320927" y="3611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6036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34623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4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163796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4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895171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4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626546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406820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5187094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5967367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6747641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7527915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8308189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088463"/>
            <a:ext cx="9825990" cy="4445"/>
          </a:xfrm>
          <a:custGeom>
            <a:avLst/>
            <a:gdLst/>
            <a:ahLst/>
            <a:cxnLst/>
            <a:rect l="l" t="t" r="r" b="b"/>
            <a:pathLst>
              <a:path w="9825990" h="4445">
                <a:moveTo>
                  <a:pt x="9825607" y="4215"/>
                </a:moveTo>
                <a:lnTo>
                  <a:pt x="0" y="4215"/>
                </a:lnTo>
                <a:lnTo>
                  <a:pt x="0" y="0"/>
                </a:lnTo>
                <a:lnTo>
                  <a:pt x="9825607" y="0"/>
                </a:lnTo>
                <a:lnTo>
                  <a:pt x="9825607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-47624"/>
            <a:ext cx="18288000" cy="10382250"/>
            <a:chOff x="0" y="-47624"/>
            <a:chExt cx="18288000" cy="10382250"/>
          </a:xfrm>
        </p:grpSpPr>
        <p:sp>
          <p:nvSpPr>
            <p:cNvPr id="15" name="object 15"/>
            <p:cNvSpPr/>
            <p:nvPr/>
          </p:nvSpPr>
          <p:spPr>
            <a:xfrm>
              <a:off x="0" y="11"/>
              <a:ext cx="9827895" cy="10287000"/>
            </a:xfrm>
            <a:custGeom>
              <a:avLst/>
              <a:gdLst/>
              <a:ahLst/>
              <a:cxnLst/>
              <a:rect l="l" t="t" r="r" b="b"/>
              <a:pathLst>
                <a:path w="9827895" h="10287000">
                  <a:moveTo>
                    <a:pt x="9827704" y="0"/>
                  </a:moveTo>
                  <a:lnTo>
                    <a:pt x="9823488" y="0"/>
                  </a:lnTo>
                  <a:lnTo>
                    <a:pt x="9823488" y="9868306"/>
                  </a:lnTo>
                  <a:lnTo>
                    <a:pt x="8861107" y="9868306"/>
                  </a:lnTo>
                  <a:lnTo>
                    <a:pt x="8861107" y="0"/>
                  </a:lnTo>
                  <a:lnTo>
                    <a:pt x="8856904" y="0"/>
                  </a:lnTo>
                  <a:lnTo>
                    <a:pt x="8856904" y="9868306"/>
                  </a:lnTo>
                  <a:lnTo>
                    <a:pt x="8081264" y="9868306"/>
                  </a:lnTo>
                  <a:lnTo>
                    <a:pt x="8081264" y="0"/>
                  </a:lnTo>
                  <a:lnTo>
                    <a:pt x="8077047" y="0"/>
                  </a:lnTo>
                  <a:lnTo>
                    <a:pt x="8077047" y="9868306"/>
                  </a:lnTo>
                  <a:lnTo>
                    <a:pt x="7301827" y="9868306"/>
                  </a:lnTo>
                  <a:lnTo>
                    <a:pt x="7301827" y="0"/>
                  </a:lnTo>
                  <a:lnTo>
                    <a:pt x="7297610" y="0"/>
                  </a:lnTo>
                  <a:lnTo>
                    <a:pt x="7297610" y="9868306"/>
                  </a:lnTo>
                  <a:lnTo>
                    <a:pt x="6489103" y="9868306"/>
                  </a:lnTo>
                  <a:lnTo>
                    <a:pt x="6489103" y="0"/>
                  </a:lnTo>
                  <a:lnTo>
                    <a:pt x="6484887" y="0"/>
                  </a:lnTo>
                  <a:lnTo>
                    <a:pt x="6484887" y="9868306"/>
                  </a:lnTo>
                  <a:lnTo>
                    <a:pt x="5717679" y="9868306"/>
                  </a:lnTo>
                  <a:lnTo>
                    <a:pt x="5717679" y="0"/>
                  </a:lnTo>
                  <a:lnTo>
                    <a:pt x="5713463" y="0"/>
                  </a:lnTo>
                  <a:lnTo>
                    <a:pt x="5713463" y="9868306"/>
                  </a:lnTo>
                  <a:lnTo>
                    <a:pt x="4946256" y="9868306"/>
                  </a:lnTo>
                  <a:lnTo>
                    <a:pt x="4946256" y="0"/>
                  </a:lnTo>
                  <a:lnTo>
                    <a:pt x="4942040" y="0"/>
                  </a:lnTo>
                  <a:lnTo>
                    <a:pt x="4942040" y="9868306"/>
                  </a:lnTo>
                  <a:lnTo>
                    <a:pt x="4174833" y="9868306"/>
                  </a:lnTo>
                  <a:lnTo>
                    <a:pt x="4174833" y="0"/>
                  </a:lnTo>
                  <a:lnTo>
                    <a:pt x="4170616" y="0"/>
                  </a:lnTo>
                  <a:lnTo>
                    <a:pt x="4170616" y="9868306"/>
                  </a:lnTo>
                  <a:lnTo>
                    <a:pt x="3394976" y="9868306"/>
                  </a:lnTo>
                  <a:lnTo>
                    <a:pt x="3394976" y="0"/>
                  </a:lnTo>
                  <a:lnTo>
                    <a:pt x="3390760" y="0"/>
                  </a:lnTo>
                  <a:lnTo>
                    <a:pt x="3390760" y="9868306"/>
                  </a:lnTo>
                  <a:lnTo>
                    <a:pt x="2615133" y="9868306"/>
                  </a:lnTo>
                  <a:lnTo>
                    <a:pt x="2615133" y="0"/>
                  </a:lnTo>
                  <a:lnTo>
                    <a:pt x="2610916" y="0"/>
                  </a:lnTo>
                  <a:lnTo>
                    <a:pt x="2610916" y="9868306"/>
                  </a:lnTo>
                  <a:lnTo>
                    <a:pt x="1802815" y="9868306"/>
                  </a:lnTo>
                  <a:lnTo>
                    <a:pt x="1802815" y="0"/>
                  </a:lnTo>
                  <a:lnTo>
                    <a:pt x="1798599" y="0"/>
                  </a:lnTo>
                  <a:lnTo>
                    <a:pt x="1798599" y="9868306"/>
                  </a:lnTo>
                  <a:lnTo>
                    <a:pt x="1031392" y="9868306"/>
                  </a:lnTo>
                  <a:lnTo>
                    <a:pt x="1031392" y="0"/>
                  </a:lnTo>
                  <a:lnTo>
                    <a:pt x="1027176" y="0"/>
                  </a:lnTo>
                  <a:lnTo>
                    <a:pt x="1027176" y="9868306"/>
                  </a:lnTo>
                  <a:lnTo>
                    <a:pt x="259549" y="9868306"/>
                  </a:lnTo>
                  <a:lnTo>
                    <a:pt x="259549" y="0"/>
                  </a:lnTo>
                  <a:lnTo>
                    <a:pt x="255333" y="0"/>
                  </a:lnTo>
                  <a:lnTo>
                    <a:pt x="255333" y="9868306"/>
                  </a:lnTo>
                  <a:lnTo>
                    <a:pt x="0" y="9868306"/>
                  </a:lnTo>
                  <a:lnTo>
                    <a:pt x="0" y="9872523"/>
                  </a:lnTo>
                  <a:lnTo>
                    <a:pt x="255333" y="9872523"/>
                  </a:lnTo>
                  <a:lnTo>
                    <a:pt x="255333" y="10286987"/>
                  </a:lnTo>
                  <a:lnTo>
                    <a:pt x="259549" y="10286987"/>
                  </a:lnTo>
                  <a:lnTo>
                    <a:pt x="259549" y="9872523"/>
                  </a:lnTo>
                  <a:lnTo>
                    <a:pt x="1027176" y="9872523"/>
                  </a:lnTo>
                  <a:lnTo>
                    <a:pt x="1027176" y="10286987"/>
                  </a:lnTo>
                  <a:lnTo>
                    <a:pt x="1031392" y="10286987"/>
                  </a:lnTo>
                  <a:lnTo>
                    <a:pt x="1031392" y="9872523"/>
                  </a:lnTo>
                  <a:lnTo>
                    <a:pt x="1798599" y="9872523"/>
                  </a:lnTo>
                  <a:lnTo>
                    <a:pt x="1798599" y="10286987"/>
                  </a:lnTo>
                  <a:lnTo>
                    <a:pt x="1802815" y="10286987"/>
                  </a:lnTo>
                  <a:lnTo>
                    <a:pt x="1802815" y="9872523"/>
                  </a:lnTo>
                  <a:lnTo>
                    <a:pt x="2610916" y="9872523"/>
                  </a:lnTo>
                  <a:lnTo>
                    <a:pt x="2610916" y="10286987"/>
                  </a:lnTo>
                  <a:lnTo>
                    <a:pt x="2615133" y="10286987"/>
                  </a:lnTo>
                  <a:lnTo>
                    <a:pt x="2615133" y="9872523"/>
                  </a:lnTo>
                  <a:lnTo>
                    <a:pt x="3390760" y="9872523"/>
                  </a:lnTo>
                  <a:lnTo>
                    <a:pt x="3390760" y="10286987"/>
                  </a:lnTo>
                  <a:lnTo>
                    <a:pt x="3394976" y="10286987"/>
                  </a:lnTo>
                  <a:lnTo>
                    <a:pt x="3394976" y="9872523"/>
                  </a:lnTo>
                  <a:lnTo>
                    <a:pt x="4170616" y="9872523"/>
                  </a:lnTo>
                  <a:lnTo>
                    <a:pt x="4170616" y="10286987"/>
                  </a:lnTo>
                  <a:lnTo>
                    <a:pt x="4174833" y="10286987"/>
                  </a:lnTo>
                  <a:lnTo>
                    <a:pt x="4174833" y="9872523"/>
                  </a:lnTo>
                  <a:lnTo>
                    <a:pt x="4942040" y="9872523"/>
                  </a:lnTo>
                  <a:lnTo>
                    <a:pt x="4942040" y="10286987"/>
                  </a:lnTo>
                  <a:lnTo>
                    <a:pt x="4946256" y="10286987"/>
                  </a:lnTo>
                  <a:lnTo>
                    <a:pt x="4946256" y="9872523"/>
                  </a:lnTo>
                  <a:lnTo>
                    <a:pt x="5713463" y="9872523"/>
                  </a:lnTo>
                  <a:lnTo>
                    <a:pt x="5713463" y="10286987"/>
                  </a:lnTo>
                  <a:lnTo>
                    <a:pt x="5717679" y="10286987"/>
                  </a:lnTo>
                  <a:lnTo>
                    <a:pt x="5717679" y="9872523"/>
                  </a:lnTo>
                  <a:lnTo>
                    <a:pt x="6484887" y="9872523"/>
                  </a:lnTo>
                  <a:lnTo>
                    <a:pt x="6484887" y="10286987"/>
                  </a:lnTo>
                  <a:lnTo>
                    <a:pt x="6489103" y="10286987"/>
                  </a:lnTo>
                  <a:lnTo>
                    <a:pt x="6489103" y="9872523"/>
                  </a:lnTo>
                  <a:lnTo>
                    <a:pt x="7297610" y="9872523"/>
                  </a:lnTo>
                  <a:lnTo>
                    <a:pt x="7297610" y="10286987"/>
                  </a:lnTo>
                  <a:lnTo>
                    <a:pt x="7301827" y="10286987"/>
                  </a:lnTo>
                  <a:lnTo>
                    <a:pt x="7301827" y="9872523"/>
                  </a:lnTo>
                  <a:lnTo>
                    <a:pt x="8077047" y="9872523"/>
                  </a:lnTo>
                  <a:lnTo>
                    <a:pt x="8077047" y="10286987"/>
                  </a:lnTo>
                  <a:lnTo>
                    <a:pt x="8081264" y="10286987"/>
                  </a:lnTo>
                  <a:lnTo>
                    <a:pt x="8081264" y="9872523"/>
                  </a:lnTo>
                  <a:lnTo>
                    <a:pt x="8856904" y="9872523"/>
                  </a:lnTo>
                  <a:lnTo>
                    <a:pt x="8856904" y="10286987"/>
                  </a:lnTo>
                  <a:lnTo>
                    <a:pt x="8861107" y="10286987"/>
                  </a:lnTo>
                  <a:lnTo>
                    <a:pt x="8861107" y="9872523"/>
                  </a:lnTo>
                  <a:lnTo>
                    <a:pt x="9823488" y="9872523"/>
                  </a:lnTo>
                  <a:lnTo>
                    <a:pt x="9823488" y="10286987"/>
                  </a:lnTo>
                  <a:lnTo>
                    <a:pt x="9827704" y="10286987"/>
                  </a:lnTo>
                  <a:lnTo>
                    <a:pt x="98277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10575" y="0"/>
              <a:ext cx="10477500" cy="10287000"/>
            </a:xfrm>
            <a:custGeom>
              <a:avLst/>
              <a:gdLst/>
              <a:ahLst/>
              <a:cxnLst/>
              <a:rect l="l" t="t" r="r" b="b"/>
              <a:pathLst>
                <a:path w="10477500" h="10287000">
                  <a:moveTo>
                    <a:pt x="10477425" y="10287000"/>
                  </a:moveTo>
                  <a:lnTo>
                    <a:pt x="52079" y="10287000"/>
                  </a:lnTo>
                  <a:lnTo>
                    <a:pt x="36977" y="10255043"/>
                  </a:lnTo>
                  <a:lnTo>
                    <a:pt x="20997" y="10210426"/>
                  </a:lnTo>
                  <a:lnTo>
                    <a:pt x="9420" y="10164358"/>
                  </a:lnTo>
                  <a:lnTo>
                    <a:pt x="2377" y="10117158"/>
                  </a:lnTo>
                  <a:lnTo>
                    <a:pt x="0" y="10069145"/>
                  </a:lnTo>
                  <a:lnTo>
                    <a:pt x="0" y="0"/>
                  </a:lnTo>
                  <a:lnTo>
                    <a:pt x="10477425" y="0"/>
                  </a:lnTo>
                  <a:lnTo>
                    <a:pt x="10477425" y="1028700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10575" y="0"/>
              <a:ext cx="52705" cy="10287000"/>
            </a:xfrm>
            <a:custGeom>
              <a:avLst/>
              <a:gdLst/>
              <a:ahLst/>
              <a:cxnLst/>
              <a:rect l="l" t="t" r="r" b="b"/>
              <a:pathLst>
                <a:path w="52704" h="10287000">
                  <a:moveTo>
                    <a:pt x="52135" y="10286999"/>
                  </a:moveTo>
                  <a:lnTo>
                    <a:pt x="20997" y="10210306"/>
                  </a:lnTo>
                  <a:lnTo>
                    <a:pt x="9420" y="10164238"/>
                  </a:lnTo>
                  <a:lnTo>
                    <a:pt x="2377" y="10117039"/>
                  </a:lnTo>
                  <a:lnTo>
                    <a:pt x="0" y="10069026"/>
                  </a:lnTo>
                  <a:lnTo>
                    <a:pt x="0" y="0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450119" y="5118477"/>
            <a:ext cx="3297554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30" dirty="0">
                <a:latin typeface="Arial Narrow"/>
                <a:cs typeface="Arial Narrow"/>
              </a:rPr>
              <a:t>Intended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learning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outcomes</a:t>
            </a:r>
            <a:endParaRPr sz="2200">
              <a:latin typeface="Arial Narrow"/>
              <a:cs typeface="Arial Narrow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8381" y="2938971"/>
            <a:ext cx="8856262" cy="196111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 rot="21540000">
            <a:off x="10489979" y="3646681"/>
            <a:ext cx="5221294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90"/>
              </a:lnSpc>
            </a:pPr>
            <a:r>
              <a:rPr sz="5100" b="0" dirty="0">
                <a:solidFill>
                  <a:srgbClr val="FFFAF5"/>
                </a:solidFill>
                <a:latin typeface="Bookman Old Style"/>
                <a:cs typeface="Bookman Old Style"/>
              </a:rPr>
              <a:t>LEARN</a:t>
            </a:r>
            <a:r>
              <a:rPr sz="7650" b="0" baseline="1089" dirty="0">
                <a:solidFill>
                  <a:srgbClr val="FFFAF5"/>
                </a:solidFill>
                <a:latin typeface="Bookman Old Style"/>
                <a:cs typeface="Bookman Old Style"/>
              </a:rPr>
              <a:t>ING</a:t>
            </a:r>
            <a:r>
              <a:rPr sz="7650" b="0" spc="330" baseline="1089" dirty="0">
                <a:solidFill>
                  <a:srgbClr val="FFFAF5"/>
                </a:solidFill>
                <a:latin typeface="Bookman Old Style"/>
                <a:cs typeface="Bookman Old Style"/>
              </a:rPr>
              <a:t> </a:t>
            </a:r>
            <a:r>
              <a:rPr sz="7650" b="0" spc="-37" baseline="1633" dirty="0">
                <a:solidFill>
                  <a:srgbClr val="FFFAF5"/>
                </a:solidFill>
                <a:latin typeface="Bookman Old Style"/>
                <a:cs typeface="Bookman Old Style"/>
              </a:rPr>
              <a:t>LO</a:t>
            </a:r>
            <a:r>
              <a:rPr sz="7650" b="0" spc="-37" baseline="2178" dirty="0">
                <a:solidFill>
                  <a:srgbClr val="FFFAF5"/>
                </a:solidFill>
                <a:latin typeface="Bookman Old Style"/>
                <a:cs typeface="Bookman Old Style"/>
              </a:rPr>
              <a:t>G</a:t>
            </a:r>
            <a:endParaRPr sz="7650" baseline="2178">
              <a:latin typeface="Bookman Old Style"/>
              <a:cs typeface="Bookman Old Style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5" name="object 25"/>
            <p:cNvSpPr/>
            <p:nvPr/>
          </p:nvSpPr>
          <p:spPr>
            <a:xfrm>
              <a:off x="14897352" y="8321861"/>
              <a:ext cx="3390900" cy="1965325"/>
            </a:xfrm>
            <a:custGeom>
              <a:avLst/>
              <a:gdLst/>
              <a:ahLst/>
              <a:cxnLst/>
              <a:rect l="l" t="t" r="r" b="b"/>
              <a:pathLst>
                <a:path w="3390900" h="1965325">
                  <a:moveTo>
                    <a:pt x="3390647" y="1224937"/>
                  </a:moveTo>
                  <a:lnTo>
                    <a:pt x="3176407" y="1224937"/>
                  </a:lnTo>
                  <a:lnTo>
                    <a:pt x="3160342" y="1176304"/>
                  </a:lnTo>
                  <a:lnTo>
                    <a:pt x="3144462" y="1127444"/>
                  </a:lnTo>
                  <a:lnTo>
                    <a:pt x="3128981" y="1078367"/>
                  </a:lnTo>
                  <a:lnTo>
                    <a:pt x="3114092" y="1029015"/>
                  </a:lnTo>
                  <a:lnTo>
                    <a:pt x="3100064" y="979594"/>
                  </a:lnTo>
                  <a:lnTo>
                    <a:pt x="3087055" y="929917"/>
                  </a:lnTo>
                  <a:lnTo>
                    <a:pt x="3075295" y="880058"/>
                  </a:lnTo>
                  <a:lnTo>
                    <a:pt x="3064998" y="830027"/>
                  </a:lnTo>
                  <a:lnTo>
                    <a:pt x="3056376" y="779832"/>
                  </a:lnTo>
                  <a:lnTo>
                    <a:pt x="3049642" y="729483"/>
                  </a:lnTo>
                  <a:lnTo>
                    <a:pt x="3045009" y="678988"/>
                  </a:lnTo>
                  <a:lnTo>
                    <a:pt x="3042690" y="628357"/>
                  </a:lnTo>
                  <a:lnTo>
                    <a:pt x="3042804" y="600392"/>
                  </a:lnTo>
                  <a:lnTo>
                    <a:pt x="3042898" y="577599"/>
                  </a:lnTo>
                  <a:lnTo>
                    <a:pt x="3045844" y="526723"/>
                  </a:lnTo>
                  <a:lnTo>
                    <a:pt x="3051570" y="479159"/>
                  </a:lnTo>
                  <a:lnTo>
                    <a:pt x="3060515" y="431763"/>
                  </a:lnTo>
                  <a:lnTo>
                    <a:pt x="3072615" y="384870"/>
                  </a:lnTo>
                  <a:lnTo>
                    <a:pt x="3087803" y="338815"/>
                  </a:lnTo>
                  <a:lnTo>
                    <a:pt x="3106015" y="293930"/>
                  </a:lnTo>
                  <a:lnTo>
                    <a:pt x="3127187" y="250552"/>
                  </a:lnTo>
                  <a:lnTo>
                    <a:pt x="3151254" y="209015"/>
                  </a:lnTo>
                  <a:lnTo>
                    <a:pt x="3178150" y="169652"/>
                  </a:lnTo>
                  <a:lnTo>
                    <a:pt x="3207811" y="132799"/>
                  </a:lnTo>
                  <a:lnTo>
                    <a:pt x="3240172" y="98790"/>
                  </a:lnTo>
                  <a:lnTo>
                    <a:pt x="3275168" y="67959"/>
                  </a:lnTo>
                  <a:lnTo>
                    <a:pt x="3312734" y="40641"/>
                  </a:lnTo>
                  <a:lnTo>
                    <a:pt x="3352805" y="17170"/>
                  </a:lnTo>
                  <a:lnTo>
                    <a:pt x="3390647" y="0"/>
                  </a:lnTo>
                  <a:lnTo>
                    <a:pt x="3390647" y="1224937"/>
                  </a:lnTo>
                  <a:close/>
                </a:path>
                <a:path w="3390900" h="1965325">
                  <a:moveTo>
                    <a:pt x="3390647" y="1965138"/>
                  </a:moveTo>
                  <a:lnTo>
                    <a:pt x="1840477" y="1965138"/>
                  </a:lnTo>
                  <a:lnTo>
                    <a:pt x="1832424" y="1913908"/>
                  </a:lnTo>
                  <a:lnTo>
                    <a:pt x="1822883" y="1863300"/>
                  </a:lnTo>
                  <a:lnTo>
                    <a:pt x="1811986" y="1812950"/>
                  </a:lnTo>
                  <a:lnTo>
                    <a:pt x="1799906" y="1762826"/>
                  </a:lnTo>
                  <a:lnTo>
                    <a:pt x="1786815" y="1712894"/>
                  </a:lnTo>
                  <a:lnTo>
                    <a:pt x="1772887" y="1663122"/>
                  </a:lnTo>
                  <a:lnTo>
                    <a:pt x="1758295" y="1613477"/>
                  </a:lnTo>
                  <a:lnTo>
                    <a:pt x="1743212" y="1563927"/>
                  </a:lnTo>
                  <a:lnTo>
                    <a:pt x="1727810" y="1514438"/>
                  </a:lnTo>
                  <a:lnTo>
                    <a:pt x="1696746" y="1415515"/>
                  </a:lnTo>
                  <a:lnTo>
                    <a:pt x="1681428" y="1366015"/>
                  </a:lnTo>
                  <a:lnTo>
                    <a:pt x="1666485" y="1316446"/>
                  </a:lnTo>
                  <a:lnTo>
                    <a:pt x="1652088" y="1266776"/>
                  </a:lnTo>
                  <a:lnTo>
                    <a:pt x="1639246" y="1219923"/>
                  </a:lnTo>
                  <a:lnTo>
                    <a:pt x="1627187" y="1172655"/>
                  </a:lnTo>
                  <a:lnTo>
                    <a:pt x="1616055" y="1125037"/>
                  </a:lnTo>
                  <a:lnTo>
                    <a:pt x="1605993" y="1077136"/>
                  </a:lnTo>
                  <a:lnTo>
                    <a:pt x="1597144" y="1029015"/>
                  </a:lnTo>
                  <a:lnTo>
                    <a:pt x="1589653" y="980740"/>
                  </a:lnTo>
                  <a:lnTo>
                    <a:pt x="1583662" y="932377"/>
                  </a:lnTo>
                  <a:lnTo>
                    <a:pt x="1579315" y="883990"/>
                  </a:lnTo>
                  <a:lnTo>
                    <a:pt x="1576755" y="835645"/>
                  </a:lnTo>
                  <a:lnTo>
                    <a:pt x="1576126" y="787407"/>
                  </a:lnTo>
                  <a:lnTo>
                    <a:pt x="1577571" y="739341"/>
                  </a:lnTo>
                  <a:lnTo>
                    <a:pt x="1581234" y="691512"/>
                  </a:lnTo>
                  <a:lnTo>
                    <a:pt x="1587258" y="643986"/>
                  </a:lnTo>
                  <a:lnTo>
                    <a:pt x="1595787" y="596828"/>
                  </a:lnTo>
                  <a:lnTo>
                    <a:pt x="1606963" y="550102"/>
                  </a:lnTo>
                  <a:lnTo>
                    <a:pt x="1620931" y="503875"/>
                  </a:lnTo>
                  <a:lnTo>
                    <a:pt x="1638152" y="458405"/>
                  </a:lnTo>
                  <a:lnTo>
                    <a:pt x="1658853" y="414106"/>
                  </a:lnTo>
                  <a:lnTo>
                    <a:pt x="1682830" y="371272"/>
                  </a:lnTo>
                  <a:lnTo>
                    <a:pt x="1709877" y="330197"/>
                  </a:lnTo>
                  <a:lnTo>
                    <a:pt x="1739790" y="291176"/>
                  </a:lnTo>
                  <a:lnTo>
                    <a:pt x="1772363" y="254502"/>
                  </a:lnTo>
                  <a:lnTo>
                    <a:pt x="1807391" y="220470"/>
                  </a:lnTo>
                  <a:lnTo>
                    <a:pt x="1844668" y="189374"/>
                  </a:lnTo>
                  <a:lnTo>
                    <a:pt x="1883991" y="161509"/>
                  </a:lnTo>
                  <a:lnTo>
                    <a:pt x="1925153" y="137168"/>
                  </a:lnTo>
                  <a:lnTo>
                    <a:pt x="1967949" y="116647"/>
                  </a:lnTo>
                  <a:lnTo>
                    <a:pt x="2012174" y="100238"/>
                  </a:lnTo>
                  <a:lnTo>
                    <a:pt x="2057624" y="88238"/>
                  </a:lnTo>
                  <a:lnTo>
                    <a:pt x="2104092" y="80939"/>
                  </a:lnTo>
                  <a:lnTo>
                    <a:pt x="2151374" y="78636"/>
                  </a:lnTo>
                  <a:lnTo>
                    <a:pt x="2199265" y="81623"/>
                  </a:lnTo>
                  <a:lnTo>
                    <a:pt x="2246828" y="89814"/>
                  </a:lnTo>
                  <a:lnTo>
                    <a:pt x="2292806" y="102687"/>
                  </a:lnTo>
                  <a:lnTo>
                    <a:pt x="2337232" y="119832"/>
                  </a:lnTo>
                  <a:lnTo>
                    <a:pt x="2380140" y="140838"/>
                  </a:lnTo>
                  <a:lnTo>
                    <a:pt x="2421565" y="165293"/>
                  </a:lnTo>
                  <a:lnTo>
                    <a:pt x="2461540" y="192787"/>
                  </a:lnTo>
                  <a:lnTo>
                    <a:pt x="2500099" y="222908"/>
                  </a:lnTo>
                  <a:lnTo>
                    <a:pt x="2537277" y="255245"/>
                  </a:lnTo>
                  <a:lnTo>
                    <a:pt x="2573107" y="289388"/>
                  </a:lnTo>
                  <a:lnTo>
                    <a:pt x="2607623" y="324924"/>
                  </a:lnTo>
                  <a:lnTo>
                    <a:pt x="2640860" y="361443"/>
                  </a:lnTo>
                  <a:lnTo>
                    <a:pt x="2672851" y="398534"/>
                  </a:lnTo>
                  <a:lnTo>
                    <a:pt x="2705471" y="437876"/>
                  </a:lnTo>
                  <a:lnTo>
                    <a:pt x="2737453" y="477744"/>
                  </a:lnTo>
                  <a:lnTo>
                    <a:pt x="2768789" y="518127"/>
                  </a:lnTo>
                  <a:lnTo>
                    <a:pt x="2799473" y="559013"/>
                  </a:lnTo>
                  <a:lnTo>
                    <a:pt x="2829495" y="600392"/>
                  </a:lnTo>
                  <a:lnTo>
                    <a:pt x="2858850" y="642250"/>
                  </a:lnTo>
                  <a:lnTo>
                    <a:pt x="2887531" y="684578"/>
                  </a:lnTo>
                  <a:lnTo>
                    <a:pt x="2915529" y="727363"/>
                  </a:lnTo>
                  <a:lnTo>
                    <a:pt x="2942837" y="770594"/>
                  </a:lnTo>
                  <a:lnTo>
                    <a:pt x="2969449" y="814260"/>
                  </a:lnTo>
                  <a:lnTo>
                    <a:pt x="2995357" y="858350"/>
                  </a:lnTo>
                  <a:lnTo>
                    <a:pt x="3020554" y="902851"/>
                  </a:lnTo>
                  <a:lnTo>
                    <a:pt x="3045033" y="947753"/>
                  </a:lnTo>
                  <a:lnTo>
                    <a:pt x="3068785" y="993044"/>
                  </a:lnTo>
                  <a:lnTo>
                    <a:pt x="3091805" y="1038713"/>
                  </a:lnTo>
                  <a:lnTo>
                    <a:pt x="3114084" y="1084748"/>
                  </a:lnTo>
                  <a:lnTo>
                    <a:pt x="3135616" y="1131138"/>
                  </a:lnTo>
                  <a:lnTo>
                    <a:pt x="3156392" y="1177871"/>
                  </a:lnTo>
                  <a:lnTo>
                    <a:pt x="3176407" y="1224937"/>
                  </a:lnTo>
                  <a:lnTo>
                    <a:pt x="3390647" y="1224937"/>
                  </a:lnTo>
                  <a:lnTo>
                    <a:pt x="3390647" y="1965138"/>
                  </a:lnTo>
                  <a:close/>
                </a:path>
                <a:path w="3390900" h="1965325">
                  <a:moveTo>
                    <a:pt x="1793957" y="1965138"/>
                  </a:moveTo>
                  <a:lnTo>
                    <a:pt x="0" y="1965138"/>
                  </a:lnTo>
                  <a:lnTo>
                    <a:pt x="13095" y="1930738"/>
                  </a:lnTo>
                  <a:lnTo>
                    <a:pt x="32815" y="1883981"/>
                  </a:lnTo>
                  <a:lnTo>
                    <a:pt x="53878" y="1838671"/>
                  </a:lnTo>
                  <a:lnTo>
                    <a:pt x="76777" y="1794123"/>
                  </a:lnTo>
                  <a:lnTo>
                    <a:pt x="101613" y="1750616"/>
                  </a:lnTo>
                  <a:lnTo>
                    <a:pt x="128486" y="1708427"/>
                  </a:lnTo>
                  <a:lnTo>
                    <a:pt x="157496" y="1667836"/>
                  </a:lnTo>
                  <a:lnTo>
                    <a:pt x="188743" y="1629120"/>
                  </a:lnTo>
                  <a:lnTo>
                    <a:pt x="222327" y="1592558"/>
                  </a:lnTo>
                  <a:lnTo>
                    <a:pt x="258349" y="1558429"/>
                  </a:lnTo>
                  <a:lnTo>
                    <a:pt x="296908" y="1527011"/>
                  </a:lnTo>
                  <a:lnTo>
                    <a:pt x="337331" y="1499040"/>
                  </a:lnTo>
                  <a:lnTo>
                    <a:pt x="379454" y="1474517"/>
                  </a:lnTo>
                  <a:lnTo>
                    <a:pt x="423106" y="1453354"/>
                  </a:lnTo>
                  <a:lnTo>
                    <a:pt x="468112" y="1435465"/>
                  </a:lnTo>
                  <a:lnTo>
                    <a:pt x="514299" y="1420764"/>
                  </a:lnTo>
                  <a:lnTo>
                    <a:pt x="561495" y="1409164"/>
                  </a:lnTo>
                  <a:lnTo>
                    <a:pt x="609526" y="1400579"/>
                  </a:lnTo>
                  <a:lnTo>
                    <a:pt x="658219" y="1394923"/>
                  </a:lnTo>
                  <a:lnTo>
                    <a:pt x="708421" y="1392050"/>
                  </a:lnTo>
                  <a:lnTo>
                    <a:pt x="756899" y="1392050"/>
                  </a:lnTo>
                  <a:lnTo>
                    <a:pt x="806540" y="1394661"/>
                  </a:lnTo>
                  <a:lnTo>
                    <a:pt x="856151" y="1399855"/>
                  </a:lnTo>
                  <a:lnTo>
                    <a:pt x="905558" y="1407546"/>
                  </a:lnTo>
                  <a:lnTo>
                    <a:pt x="954589" y="1417647"/>
                  </a:lnTo>
                  <a:lnTo>
                    <a:pt x="1003071" y="1430071"/>
                  </a:lnTo>
                  <a:lnTo>
                    <a:pt x="1050830" y="1444733"/>
                  </a:lnTo>
                  <a:lnTo>
                    <a:pt x="1097693" y="1461546"/>
                  </a:lnTo>
                  <a:lnTo>
                    <a:pt x="1143488" y="1480424"/>
                  </a:lnTo>
                  <a:lnTo>
                    <a:pt x="1188214" y="1501132"/>
                  </a:lnTo>
                  <a:lnTo>
                    <a:pt x="1232022" y="1523429"/>
                  </a:lnTo>
                  <a:lnTo>
                    <a:pt x="1274957" y="1547216"/>
                  </a:lnTo>
                  <a:lnTo>
                    <a:pt x="1317068" y="1572396"/>
                  </a:lnTo>
                  <a:lnTo>
                    <a:pt x="1358402" y="1598869"/>
                  </a:lnTo>
                  <a:lnTo>
                    <a:pt x="1399008" y="1626537"/>
                  </a:lnTo>
                  <a:lnTo>
                    <a:pt x="1438932" y="1655303"/>
                  </a:lnTo>
                  <a:lnTo>
                    <a:pt x="1478222" y="1685068"/>
                  </a:lnTo>
                  <a:lnTo>
                    <a:pt x="1516926" y="1715733"/>
                  </a:lnTo>
                  <a:lnTo>
                    <a:pt x="1555092" y="1747201"/>
                  </a:lnTo>
                  <a:lnTo>
                    <a:pt x="1592767" y="1779372"/>
                  </a:lnTo>
                  <a:lnTo>
                    <a:pt x="1629998" y="1812150"/>
                  </a:lnTo>
                  <a:lnTo>
                    <a:pt x="1666834" y="1845434"/>
                  </a:lnTo>
                  <a:lnTo>
                    <a:pt x="1703322" y="1879128"/>
                  </a:lnTo>
                  <a:lnTo>
                    <a:pt x="1739509" y="1913132"/>
                  </a:lnTo>
                  <a:lnTo>
                    <a:pt x="1793957" y="1965138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854580" y="8261661"/>
              <a:ext cx="3433445" cy="2019300"/>
            </a:xfrm>
            <a:custGeom>
              <a:avLst/>
              <a:gdLst/>
              <a:ahLst/>
              <a:cxnLst/>
              <a:rect l="l" t="t" r="r" b="b"/>
              <a:pathLst>
                <a:path w="3433444" h="2019300">
                  <a:moveTo>
                    <a:pt x="3253928" y="1257299"/>
                  </a:moveTo>
                  <a:lnTo>
                    <a:pt x="3235034" y="1206499"/>
                  </a:lnTo>
                  <a:lnTo>
                    <a:pt x="3214276" y="1168399"/>
                  </a:lnTo>
                  <a:lnTo>
                    <a:pt x="3192809" y="1117599"/>
                  </a:lnTo>
                  <a:lnTo>
                    <a:pt x="3170636" y="1079499"/>
                  </a:lnTo>
                  <a:lnTo>
                    <a:pt x="3147757" y="1028699"/>
                  </a:lnTo>
                  <a:lnTo>
                    <a:pt x="3124173" y="965199"/>
                  </a:lnTo>
                  <a:lnTo>
                    <a:pt x="3099885" y="939799"/>
                  </a:lnTo>
                  <a:lnTo>
                    <a:pt x="3074893" y="876299"/>
                  </a:lnTo>
                  <a:lnTo>
                    <a:pt x="3069626" y="863599"/>
                  </a:lnTo>
                  <a:lnTo>
                    <a:pt x="3062442" y="812799"/>
                  </a:lnTo>
                  <a:lnTo>
                    <a:pt x="3056233" y="761999"/>
                  </a:lnTo>
                  <a:lnTo>
                    <a:pt x="3052002" y="723899"/>
                  </a:lnTo>
                  <a:lnTo>
                    <a:pt x="3049931" y="673099"/>
                  </a:lnTo>
                  <a:lnTo>
                    <a:pt x="3050092" y="634999"/>
                  </a:lnTo>
                  <a:lnTo>
                    <a:pt x="3052989" y="571499"/>
                  </a:lnTo>
                  <a:lnTo>
                    <a:pt x="3058482" y="520699"/>
                  </a:lnTo>
                  <a:lnTo>
                    <a:pt x="3066858" y="457199"/>
                  </a:lnTo>
                  <a:lnTo>
                    <a:pt x="3078300" y="431799"/>
                  </a:lnTo>
                  <a:lnTo>
                    <a:pt x="3092989" y="368299"/>
                  </a:lnTo>
                  <a:lnTo>
                    <a:pt x="3111105" y="342899"/>
                  </a:lnTo>
                  <a:lnTo>
                    <a:pt x="3132831" y="279399"/>
                  </a:lnTo>
                  <a:lnTo>
                    <a:pt x="3155817" y="253999"/>
                  </a:lnTo>
                  <a:lnTo>
                    <a:pt x="3181742" y="190499"/>
                  </a:lnTo>
                  <a:lnTo>
                    <a:pt x="3210527" y="165099"/>
                  </a:lnTo>
                  <a:lnTo>
                    <a:pt x="3242094" y="126999"/>
                  </a:lnTo>
                  <a:lnTo>
                    <a:pt x="3276365" y="101599"/>
                  </a:lnTo>
                  <a:lnTo>
                    <a:pt x="3313263" y="76199"/>
                  </a:lnTo>
                  <a:lnTo>
                    <a:pt x="3352710" y="38099"/>
                  </a:lnTo>
                  <a:lnTo>
                    <a:pt x="3399746" y="12699"/>
                  </a:lnTo>
                  <a:lnTo>
                    <a:pt x="3433419" y="0"/>
                  </a:lnTo>
                  <a:lnTo>
                    <a:pt x="3433419" y="88899"/>
                  </a:lnTo>
                  <a:lnTo>
                    <a:pt x="3406910" y="101599"/>
                  </a:lnTo>
                  <a:lnTo>
                    <a:pt x="3368717" y="101599"/>
                  </a:lnTo>
                  <a:lnTo>
                    <a:pt x="3333021" y="126999"/>
                  </a:lnTo>
                  <a:lnTo>
                    <a:pt x="3299891" y="165099"/>
                  </a:lnTo>
                  <a:lnTo>
                    <a:pt x="3269395" y="215899"/>
                  </a:lnTo>
                  <a:lnTo>
                    <a:pt x="3241602" y="253999"/>
                  </a:lnTo>
                  <a:lnTo>
                    <a:pt x="3216581" y="279399"/>
                  </a:lnTo>
                  <a:lnTo>
                    <a:pt x="3194400" y="304799"/>
                  </a:lnTo>
                  <a:lnTo>
                    <a:pt x="3175129" y="368299"/>
                  </a:lnTo>
                  <a:lnTo>
                    <a:pt x="3158836" y="393699"/>
                  </a:lnTo>
                  <a:lnTo>
                    <a:pt x="3145590" y="457199"/>
                  </a:lnTo>
                  <a:lnTo>
                    <a:pt x="3134772" y="482599"/>
                  </a:lnTo>
                  <a:lnTo>
                    <a:pt x="3127205" y="546099"/>
                  </a:lnTo>
                  <a:lnTo>
                    <a:pt x="3122667" y="609599"/>
                  </a:lnTo>
                  <a:lnTo>
                    <a:pt x="3120942" y="634999"/>
                  </a:lnTo>
                  <a:lnTo>
                    <a:pt x="3121809" y="698499"/>
                  </a:lnTo>
                  <a:lnTo>
                    <a:pt x="3125050" y="723899"/>
                  </a:lnTo>
                  <a:lnTo>
                    <a:pt x="3130447" y="787399"/>
                  </a:lnTo>
                  <a:lnTo>
                    <a:pt x="3137779" y="850899"/>
                  </a:lnTo>
                  <a:lnTo>
                    <a:pt x="3146829" y="876299"/>
                  </a:lnTo>
                  <a:lnTo>
                    <a:pt x="3157378" y="939799"/>
                  </a:lnTo>
                  <a:lnTo>
                    <a:pt x="3169206" y="965199"/>
                  </a:lnTo>
                  <a:lnTo>
                    <a:pt x="3182094" y="1028699"/>
                  </a:lnTo>
                  <a:lnTo>
                    <a:pt x="3195825" y="1079499"/>
                  </a:lnTo>
                  <a:lnTo>
                    <a:pt x="3210179" y="1117599"/>
                  </a:lnTo>
                  <a:lnTo>
                    <a:pt x="3224936" y="1168399"/>
                  </a:lnTo>
                  <a:lnTo>
                    <a:pt x="3239879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2282096" y="101599"/>
                  </a:moveTo>
                  <a:lnTo>
                    <a:pt x="2089276" y="101599"/>
                  </a:lnTo>
                  <a:lnTo>
                    <a:pt x="2136271" y="76199"/>
                  </a:lnTo>
                  <a:lnTo>
                    <a:pt x="2232855" y="76199"/>
                  </a:lnTo>
                  <a:lnTo>
                    <a:pt x="2282096" y="101599"/>
                  </a:lnTo>
                  <a:close/>
                </a:path>
                <a:path w="3433444" h="2019300">
                  <a:moveTo>
                    <a:pt x="1900579" y="2019299"/>
                  </a:moveTo>
                  <a:lnTo>
                    <a:pt x="1848217" y="2019299"/>
                  </a:lnTo>
                  <a:lnTo>
                    <a:pt x="1846432" y="2006599"/>
                  </a:lnTo>
                  <a:lnTo>
                    <a:pt x="1841779" y="1968499"/>
                  </a:lnTo>
                  <a:lnTo>
                    <a:pt x="1838537" y="1943099"/>
                  </a:lnTo>
                  <a:lnTo>
                    <a:pt x="1829198" y="1917699"/>
                  </a:lnTo>
                  <a:lnTo>
                    <a:pt x="1818578" y="1854199"/>
                  </a:lnTo>
                  <a:lnTo>
                    <a:pt x="1806836" y="1790699"/>
                  </a:lnTo>
                  <a:lnTo>
                    <a:pt x="1794136" y="1765299"/>
                  </a:lnTo>
                  <a:lnTo>
                    <a:pt x="1780636" y="1701799"/>
                  </a:lnTo>
                  <a:lnTo>
                    <a:pt x="1766499" y="1676399"/>
                  </a:lnTo>
                  <a:lnTo>
                    <a:pt x="1751887" y="1612899"/>
                  </a:lnTo>
                  <a:lnTo>
                    <a:pt x="1736959" y="1562099"/>
                  </a:lnTo>
                  <a:lnTo>
                    <a:pt x="1721878" y="1523999"/>
                  </a:lnTo>
                  <a:lnTo>
                    <a:pt x="1706804" y="1473199"/>
                  </a:lnTo>
                  <a:lnTo>
                    <a:pt x="1691899" y="1435099"/>
                  </a:lnTo>
                  <a:lnTo>
                    <a:pt x="1677324" y="1384299"/>
                  </a:lnTo>
                  <a:lnTo>
                    <a:pt x="1663240" y="1320799"/>
                  </a:lnTo>
                  <a:lnTo>
                    <a:pt x="1649809" y="1295399"/>
                  </a:lnTo>
                  <a:lnTo>
                    <a:pt x="1637191" y="1231899"/>
                  </a:lnTo>
                  <a:lnTo>
                    <a:pt x="1625547" y="1168399"/>
                  </a:lnTo>
                  <a:lnTo>
                    <a:pt x="1615040" y="1142999"/>
                  </a:lnTo>
                  <a:lnTo>
                    <a:pt x="1605938" y="1079499"/>
                  </a:lnTo>
                  <a:lnTo>
                    <a:pt x="1598098" y="1028699"/>
                  </a:lnTo>
                  <a:lnTo>
                    <a:pt x="1591677" y="990599"/>
                  </a:lnTo>
                  <a:lnTo>
                    <a:pt x="1586831" y="939799"/>
                  </a:lnTo>
                  <a:lnTo>
                    <a:pt x="1583717" y="876299"/>
                  </a:lnTo>
                  <a:lnTo>
                    <a:pt x="1582492" y="850899"/>
                  </a:lnTo>
                  <a:lnTo>
                    <a:pt x="1583310" y="787399"/>
                  </a:lnTo>
                  <a:lnTo>
                    <a:pt x="1586331" y="723899"/>
                  </a:lnTo>
                  <a:lnTo>
                    <a:pt x="1591708" y="698499"/>
                  </a:lnTo>
                  <a:lnTo>
                    <a:pt x="1599600" y="634999"/>
                  </a:lnTo>
                  <a:lnTo>
                    <a:pt x="1610163" y="609599"/>
                  </a:lnTo>
                  <a:lnTo>
                    <a:pt x="1623552" y="546099"/>
                  </a:lnTo>
                  <a:lnTo>
                    <a:pt x="1639925" y="482599"/>
                  </a:lnTo>
                  <a:lnTo>
                    <a:pt x="1659438" y="457199"/>
                  </a:lnTo>
                  <a:lnTo>
                    <a:pt x="1682248" y="393699"/>
                  </a:lnTo>
                  <a:lnTo>
                    <a:pt x="1708511" y="368299"/>
                  </a:lnTo>
                  <a:lnTo>
                    <a:pt x="1736673" y="342899"/>
                  </a:lnTo>
                  <a:lnTo>
                    <a:pt x="1767503" y="279399"/>
                  </a:lnTo>
                  <a:lnTo>
                    <a:pt x="1800828" y="253999"/>
                  </a:lnTo>
                  <a:lnTo>
                    <a:pt x="1836473" y="215899"/>
                  </a:lnTo>
                  <a:lnTo>
                    <a:pt x="1874262" y="190499"/>
                  </a:lnTo>
                  <a:lnTo>
                    <a:pt x="1914022" y="165099"/>
                  </a:lnTo>
                  <a:lnTo>
                    <a:pt x="1955578" y="126999"/>
                  </a:lnTo>
                  <a:lnTo>
                    <a:pt x="1998756" y="126999"/>
                  </a:lnTo>
                  <a:lnTo>
                    <a:pt x="2043380" y="101599"/>
                  </a:lnTo>
                  <a:lnTo>
                    <a:pt x="2377319" y="101599"/>
                  </a:lnTo>
                  <a:lnTo>
                    <a:pt x="2422290" y="126999"/>
                  </a:lnTo>
                  <a:lnTo>
                    <a:pt x="2465586" y="165099"/>
                  </a:lnTo>
                  <a:lnTo>
                    <a:pt x="2097460" y="165099"/>
                  </a:lnTo>
                  <a:lnTo>
                    <a:pt x="2051768" y="190499"/>
                  </a:lnTo>
                  <a:lnTo>
                    <a:pt x="2007738" y="190499"/>
                  </a:lnTo>
                  <a:lnTo>
                    <a:pt x="1965558" y="215899"/>
                  </a:lnTo>
                  <a:lnTo>
                    <a:pt x="1925418" y="253999"/>
                  </a:lnTo>
                  <a:lnTo>
                    <a:pt x="1887507" y="279399"/>
                  </a:lnTo>
                  <a:lnTo>
                    <a:pt x="1852013" y="304799"/>
                  </a:lnTo>
                  <a:lnTo>
                    <a:pt x="1819125" y="342899"/>
                  </a:lnTo>
                  <a:lnTo>
                    <a:pt x="1789033" y="368299"/>
                  </a:lnTo>
                  <a:lnTo>
                    <a:pt x="1761924" y="431799"/>
                  </a:lnTo>
                  <a:lnTo>
                    <a:pt x="1737988" y="457199"/>
                  </a:lnTo>
                  <a:lnTo>
                    <a:pt x="1717413" y="520699"/>
                  </a:lnTo>
                  <a:lnTo>
                    <a:pt x="1699481" y="546099"/>
                  </a:lnTo>
                  <a:lnTo>
                    <a:pt x="1684841" y="609599"/>
                  </a:lnTo>
                  <a:lnTo>
                    <a:pt x="1673309" y="634999"/>
                  </a:lnTo>
                  <a:lnTo>
                    <a:pt x="1664701" y="698499"/>
                  </a:lnTo>
                  <a:lnTo>
                    <a:pt x="1658831" y="723899"/>
                  </a:lnTo>
                  <a:lnTo>
                    <a:pt x="1655514" y="787399"/>
                  </a:lnTo>
                  <a:lnTo>
                    <a:pt x="1654567" y="850899"/>
                  </a:lnTo>
                  <a:lnTo>
                    <a:pt x="1659040" y="939799"/>
                  </a:lnTo>
                  <a:lnTo>
                    <a:pt x="1664091" y="990599"/>
                  </a:lnTo>
                  <a:lnTo>
                    <a:pt x="1670772" y="1028699"/>
                  </a:lnTo>
                  <a:lnTo>
                    <a:pt x="1678898" y="1079499"/>
                  </a:lnTo>
                  <a:lnTo>
                    <a:pt x="1688285" y="1117599"/>
                  </a:lnTo>
                  <a:lnTo>
                    <a:pt x="1698747" y="1168399"/>
                  </a:lnTo>
                  <a:lnTo>
                    <a:pt x="1710101" y="1231899"/>
                  </a:lnTo>
                  <a:lnTo>
                    <a:pt x="1722161" y="1257299"/>
                  </a:lnTo>
                  <a:lnTo>
                    <a:pt x="1735916" y="1320799"/>
                  </a:lnTo>
                  <a:lnTo>
                    <a:pt x="1750260" y="1384299"/>
                  </a:lnTo>
                  <a:lnTo>
                    <a:pt x="1765041" y="1409699"/>
                  </a:lnTo>
                  <a:lnTo>
                    <a:pt x="1780102" y="1473199"/>
                  </a:lnTo>
                  <a:lnTo>
                    <a:pt x="1795291" y="1498599"/>
                  </a:lnTo>
                  <a:lnTo>
                    <a:pt x="1810452" y="1562099"/>
                  </a:lnTo>
                  <a:lnTo>
                    <a:pt x="1825431" y="1612899"/>
                  </a:lnTo>
                  <a:lnTo>
                    <a:pt x="1840075" y="1650999"/>
                  </a:lnTo>
                  <a:lnTo>
                    <a:pt x="1854228" y="1701799"/>
                  </a:lnTo>
                  <a:lnTo>
                    <a:pt x="1867737" y="1765299"/>
                  </a:lnTo>
                  <a:lnTo>
                    <a:pt x="1880446" y="1790699"/>
                  </a:lnTo>
                  <a:lnTo>
                    <a:pt x="1892203" y="1854199"/>
                  </a:lnTo>
                  <a:lnTo>
                    <a:pt x="1902852" y="1917699"/>
                  </a:lnTo>
                  <a:lnTo>
                    <a:pt x="1912239" y="1943099"/>
                  </a:lnTo>
                  <a:lnTo>
                    <a:pt x="1915427" y="1968499"/>
                  </a:lnTo>
                  <a:lnTo>
                    <a:pt x="1844977" y="1968499"/>
                  </a:lnTo>
                  <a:lnTo>
                    <a:pt x="1900579" y="2019299"/>
                  </a:lnTo>
                  <a:close/>
                </a:path>
                <a:path w="3433444" h="2019300">
                  <a:moveTo>
                    <a:pt x="3251339" y="1295399"/>
                  </a:moveTo>
                  <a:lnTo>
                    <a:pt x="3190707" y="1295399"/>
                  </a:lnTo>
                  <a:lnTo>
                    <a:pt x="3183275" y="1257299"/>
                  </a:lnTo>
                  <a:lnTo>
                    <a:pt x="3163301" y="1231899"/>
                  </a:lnTo>
                  <a:lnTo>
                    <a:pt x="3142552" y="1168399"/>
                  </a:lnTo>
                  <a:lnTo>
                    <a:pt x="3121037" y="1142999"/>
                  </a:lnTo>
                  <a:lnTo>
                    <a:pt x="3098763" y="1079499"/>
                  </a:lnTo>
                  <a:lnTo>
                    <a:pt x="3075739" y="1054099"/>
                  </a:lnTo>
                  <a:lnTo>
                    <a:pt x="3051973" y="990599"/>
                  </a:lnTo>
                  <a:lnTo>
                    <a:pt x="3027472" y="965199"/>
                  </a:lnTo>
                  <a:lnTo>
                    <a:pt x="3002244" y="901699"/>
                  </a:lnTo>
                  <a:lnTo>
                    <a:pt x="2976297" y="876299"/>
                  </a:lnTo>
                  <a:lnTo>
                    <a:pt x="2949640" y="812799"/>
                  </a:lnTo>
                  <a:lnTo>
                    <a:pt x="2922281" y="787399"/>
                  </a:lnTo>
                  <a:lnTo>
                    <a:pt x="2894226" y="723899"/>
                  </a:lnTo>
                  <a:lnTo>
                    <a:pt x="2865485" y="698499"/>
                  </a:lnTo>
                  <a:lnTo>
                    <a:pt x="2836066" y="673099"/>
                  </a:lnTo>
                  <a:lnTo>
                    <a:pt x="2805975" y="609599"/>
                  </a:lnTo>
                  <a:lnTo>
                    <a:pt x="2775222" y="571499"/>
                  </a:lnTo>
                  <a:lnTo>
                    <a:pt x="2743813" y="520699"/>
                  </a:lnTo>
                  <a:lnTo>
                    <a:pt x="2714049" y="482599"/>
                  </a:lnTo>
                  <a:lnTo>
                    <a:pt x="2682972" y="457199"/>
                  </a:lnTo>
                  <a:lnTo>
                    <a:pt x="2650543" y="431799"/>
                  </a:lnTo>
                  <a:lnTo>
                    <a:pt x="2616722" y="368299"/>
                  </a:lnTo>
                  <a:lnTo>
                    <a:pt x="2581468" y="342899"/>
                  </a:lnTo>
                  <a:lnTo>
                    <a:pt x="2544741" y="304799"/>
                  </a:lnTo>
                  <a:lnTo>
                    <a:pt x="2506501" y="279399"/>
                  </a:lnTo>
                  <a:lnTo>
                    <a:pt x="2466708" y="253999"/>
                  </a:lnTo>
                  <a:lnTo>
                    <a:pt x="2425321" y="215899"/>
                  </a:lnTo>
                  <a:lnTo>
                    <a:pt x="2382301" y="190499"/>
                  </a:lnTo>
                  <a:lnTo>
                    <a:pt x="2337606" y="190499"/>
                  </a:lnTo>
                  <a:lnTo>
                    <a:pt x="2291197" y="165099"/>
                  </a:lnTo>
                  <a:lnTo>
                    <a:pt x="2465586" y="165099"/>
                  </a:lnTo>
                  <a:lnTo>
                    <a:pt x="2507273" y="190499"/>
                  </a:lnTo>
                  <a:lnTo>
                    <a:pt x="2547414" y="215899"/>
                  </a:lnTo>
                  <a:lnTo>
                    <a:pt x="2586073" y="253999"/>
                  </a:lnTo>
                  <a:lnTo>
                    <a:pt x="2623316" y="279399"/>
                  </a:lnTo>
                  <a:lnTo>
                    <a:pt x="2659206" y="304799"/>
                  </a:lnTo>
                  <a:lnTo>
                    <a:pt x="2693808" y="342899"/>
                  </a:lnTo>
                  <a:lnTo>
                    <a:pt x="2727186" y="393699"/>
                  </a:lnTo>
                  <a:lnTo>
                    <a:pt x="2759405" y="431799"/>
                  </a:lnTo>
                  <a:lnTo>
                    <a:pt x="2790528" y="457199"/>
                  </a:lnTo>
                  <a:lnTo>
                    <a:pt x="2820621" y="520699"/>
                  </a:lnTo>
                  <a:lnTo>
                    <a:pt x="2849747" y="546099"/>
                  </a:lnTo>
                  <a:lnTo>
                    <a:pt x="2880333" y="571499"/>
                  </a:lnTo>
                  <a:lnTo>
                    <a:pt x="2910224" y="634999"/>
                  </a:lnTo>
                  <a:lnTo>
                    <a:pt x="2939417" y="673099"/>
                  </a:lnTo>
                  <a:lnTo>
                    <a:pt x="2967912" y="723899"/>
                  </a:lnTo>
                  <a:lnTo>
                    <a:pt x="2995708" y="761999"/>
                  </a:lnTo>
                  <a:lnTo>
                    <a:pt x="3022804" y="787399"/>
                  </a:lnTo>
                  <a:lnTo>
                    <a:pt x="3049199" y="850899"/>
                  </a:lnTo>
                  <a:lnTo>
                    <a:pt x="3069626" y="863599"/>
                  </a:lnTo>
                  <a:lnTo>
                    <a:pt x="3070447" y="876299"/>
                  </a:lnTo>
                  <a:lnTo>
                    <a:pt x="3080067" y="901699"/>
                  </a:lnTo>
                  <a:lnTo>
                    <a:pt x="3091121" y="965199"/>
                  </a:lnTo>
                  <a:lnTo>
                    <a:pt x="3103428" y="1028699"/>
                  </a:lnTo>
                  <a:lnTo>
                    <a:pt x="3116807" y="1054099"/>
                  </a:lnTo>
                  <a:lnTo>
                    <a:pt x="3132622" y="1117599"/>
                  </a:lnTo>
                  <a:lnTo>
                    <a:pt x="3149188" y="1168399"/>
                  </a:lnTo>
                  <a:lnTo>
                    <a:pt x="3166255" y="1231899"/>
                  </a:lnTo>
                  <a:lnTo>
                    <a:pt x="3183572" y="1257299"/>
                  </a:lnTo>
                  <a:lnTo>
                    <a:pt x="3256137" y="1257299"/>
                  </a:lnTo>
                  <a:lnTo>
                    <a:pt x="3251339" y="1295399"/>
                  </a:lnTo>
                  <a:close/>
                </a:path>
                <a:path w="3433444" h="2019300">
                  <a:moveTo>
                    <a:pt x="3253928" y="1257299"/>
                  </a:moveTo>
                  <a:lnTo>
                    <a:pt x="3183572" y="1257299"/>
                  </a:lnTo>
                  <a:lnTo>
                    <a:pt x="3166255" y="1231899"/>
                  </a:lnTo>
                  <a:lnTo>
                    <a:pt x="3149188" y="1168399"/>
                  </a:lnTo>
                  <a:lnTo>
                    <a:pt x="3132622" y="1117599"/>
                  </a:lnTo>
                  <a:lnTo>
                    <a:pt x="3116807" y="1054099"/>
                  </a:lnTo>
                  <a:lnTo>
                    <a:pt x="3103428" y="1028699"/>
                  </a:lnTo>
                  <a:lnTo>
                    <a:pt x="3091121" y="965199"/>
                  </a:lnTo>
                  <a:lnTo>
                    <a:pt x="3080067" y="901699"/>
                  </a:lnTo>
                  <a:lnTo>
                    <a:pt x="3070447" y="876299"/>
                  </a:lnTo>
                  <a:lnTo>
                    <a:pt x="3069626" y="863599"/>
                  </a:lnTo>
                  <a:lnTo>
                    <a:pt x="3074893" y="876299"/>
                  </a:lnTo>
                  <a:lnTo>
                    <a:pt x="3099885" y="939799"/>
                  </a:lnTo>
                  <a:lnTo>
                    <a:pt x="3124173" y="965199"/>
                  </a:lnTo>
                  <a:lnTo>
                    <a:pt x="3147757" y="1028699"/>
                  </a:lnTo>
                  <a:lnTo>
                    <a:pt x="3170636" y="1079499"/>
                  </a:lnTo>
                  <a:lnTo>
                    <a:pt x="3192809" y="1117599"/>
                  </a:lnTo>
                  <a:lnTo>
                    <a:pt x="3214276" y="1168399"/>
                  </a:lnTo>
                  <a:lnTo>
                    <a:pt x="3235034" y="1206499"/>
                  </a:lnTo>
                  <a:lnTo>
                    <a:pt x="3253928" y="1257299"/>
                  </a:lnTo>
                  <a:close/>
                </a:path>
                <a:path w="3433444" h="2019300">
                  <a:moveTo>
                    <a:pt x="843693" y="1409699"/>
                  </a:moveTo>
                  <a:lnTo>
                    <a:pt x="700516" y="1409699"/>
                  </a:lnTo>
                  <a:lnTo>
                    <a:pt x="748123" y="1384299"/>
                  </a:lnTo>
                  <a:lnTo>
                    <a:pt x="795889" y="1384299"/>
                  </a:lnTo>
                  <a:lnTo>
                    <a:pt x="843693" y="1409699"/>
                  </a:lnTo>
                  <a:close/>
                </a:path>
                <a:path w="3433444" h="2019300">
                  <a:moveTo>
                    <a:pt x="1032814" y="1435099"/>
                  </a:moveTo>
                  <a:lnTo>
                    <a:pt x="514155" y="1435099"/>
                  </a:lnTo>
                  <a:lnTo>
                    <a:pt x="559889" y="1409699"/>
                  </a:lnTo>
                  <a:lnTo>
                    <a:pt x="986094" y="1409699"/>
                  </a:lnTo>
                  <a:lnTo>
                    <a:pt x="1032814" y="1435099"/>
                  </a:lnTo>
                  <a:close/>
                </a:path>
                <a:path w="3433444" h="2019300">
                  <a:moveTo>
                    <a:pt x="73704" y="2019299"/>
                  </a:moveTo>
                  <a:lnTo>
                    <a:pt x="0" y="2019299"/>
                  </a:lnTo>
                  <a:lnTo>
                    <a:pt x="12639" y="1968499"/>
                  </a:lnTo>
                  <a:lnTo>
                    <a:pt x="30352" y="1943099"/>
                  </a:lnTo>
                  <a:lnTo>
                    <a:pt x="49695" y="1879599"/>
                  </a:lnTo>
                  <a:lnTo>
                    <a:pt x="70712" y="1854199"/>
                  </a:lnTo>
                  <a:lnTo>
                    <a:pt x="93447" y="1790699"/>
                  </a:lnTo>
                  <a:lnTo>
                    <a:pt x="117946" y="1765299"/>
                  </a:lnTo>
                  <a:lnTo>
                    <a:pt x="144253" y="1701799"/>
                  </a:lnTo>
                  <a:lnTo>
                    <a:pt x="172412" y="1676399"/>
                  </a:lnTo>
                  <a:lnTo>
                    <a:pt x="202468" y="1650999"/>
                  </a:lnTo>
                  <a:lnTo>
                    <a:pt x="234466" y="1612899"/>
                  </a:lnTo>
                  <a:lnTo>
                    <a:pt x="268450" y="1587499"/>
                  </a:lnTo>
                  <a:lnTo>
                    <a:pt x="304465" y="1562099"/>
                  </a:lnTo>
                  <a:lnTo>
                    <a:pt x="342555" y="1523999"/>
                  </a:lnTo>
                  <a:lnTo>
                    <a:pt x="382765" y="1498599"/>
                  </a:lnTo>
                  <a:lnTo>
                    <a:pt x="425139" y="1473199"/>
                  </a:lnTo>
                  <a:lnTo>
                    <a:pt x="469197" y="1435099"/>
                  </a:lnTo>
                  <a:lnTo>
                    <a:pt x="1078954" y="1435099"/>
                  </a:lnTo>
                  <a:lnTo>
                    <a:pt x="1124393" y="1473199"/>
                  </a:lnTo>
                  <a:lnTo>
                    <a:pt x="625693" y="1473199"/>
                  </a:lnTo>
                  <a:lnTo>
                    <a:pt x="579472" y="1498599"/>
                  </a:lnTo>
                  <a:lnTo>
                    <a:pt x="534100" y="1498599"/>
                  </a:lnTo>
                  <a:lnTo>
                    <a:pt x="489753" y="1523999"/>
                  </a:lnTo>
                  <a:lnTo>
                    <a:pt x="446604" y="1562099"/>
                  </a:lnTo>
                  <a:lnTo>
                    <a:pt x="404830" y="1562099"/>
                  </a:lnTo>
                  <a:lnTo>
                    <a:pt x="364606" y="1587499"/>
                  </a:lnTo>
                  <a:lnTo>
                    <a:pt x="325135" y="1612899"/>
                  </a:lnTo>
                  <a:lnTo>
                    <a:pt x="288526" y="1650999"/>
                  </a:lnTo>
                  <a:lnTo>
                    <a:pt x="254636" y="1701799"/>
                  </a:lnTo>
                  <a:lnTo>
                    <a:pt x="223323" y="1739899"/>
                  </a:lnTo>
                  <a:lnTo>
                    <a:pt x="194445" y="1765299"/>
                  </a:lnTo>
                  <a:lnTo>
                    <a:pt x="167857" y="1828799"/>
                  </a:lnTo>
                  <a:lnTo>
                    <a:pt x="143419" y="1854199"/>
                  </a:lnTo>
                  <a:lnTo>
                    <a:pt x="120988" y="1917699"/>
                  </a:lnTo>
                  <a:lnTo>
                    <a:pt x="101283" y="1943099"/>
                  </a:lnTo>
                  <a:lnTo>
                    <a:pt x="83125" y="2006599"/>
                  </a:lnTo>
                  <a:lnTo>
                    <a:pt x="73704" y="2019299"/>
                  </a:lnTo>
                  <a:close/>
                </a:path>
                <a:path w="3433444" h="2019300">
                  <a:moveTo>
                    <a:pt x="1212669" y="1498599"/>
                  </a:moveTo>
                  <a:lnTo>
                    <a:pt x="958294" y="1498599"/>
                  </a:lnTo>
                  <a:lnTo>
                    <a:pt x="911035" y="1473199"/>
                  </a:lnTo>
                  <a:lnTo>
                    <a:pt x="1169005" y="1473199"/>
                  </a:lnTo>
                  <a:lnTo>
                    <a:pt x="1212669" y="1498599"/>
                  </a:lnTo>
                  <a:close/>
                </a:path>
                <a:path w="3433444" h="2019300">
                  <a:moveTo>
                    <a:pt x="1848217" y="2019299"/>
                  </a:moveTo>
                  <a:lnTo>
                    <a:pt x="1796450" y="2019299"/>
                  </a:lnTo>
                  <a:lnTo>
                    <a:pt x="1785365" y="2006599"/>
                  </a:lnTo>
                  <a:lnTo>
                    <a:pt x="1749568" y="1968499"/>
                  </a:lnTo>
                  <a:lnTo>
                    <a:pt x="1676732" y="1917699"/>
                  </a:lnTo>
                  <a:lnTo>
                    <a:pt x="1639615" y="1879599"/>
                  </a:lnTo>
                  <a:lnTo>
                    <a:pt x="1601981" y="1828799"/>
                  </a:lnTo>
                  <a:lnTo>
                    <a:pt x="1563791" y="1790699"/>
                  </a:lnTo>
                  <a:lnTo>
                    <a:pt x="1525008" y="1765299"/>
                  </a:lnTo>
                  <a:lnTo>
                    <a:pt x="1485592" y="1739899"/>
                  </a:lnTo>
                  <a:lnTo>
                    <a:pt x="1445505" y="1701799"/>
                  </a:lnTo>
                  <a:lnTo>
                    <a:pt x="1404709" y="1676399"/>
                  </a:lnTo>
                  <a:lnTo>
                    <a:pt x="1363165" y="1650999"/>
                  </a:lnTo>
                  <a:lnTo>
                    <a:pt x="1320836" y="1612899"/>
                  </a:lnTo>
                  <a:lnTo>
                    <a:pt x="1277682" y="1612899"/>
                  </a:lnTo>
                  <a:lnTo>
                    <a:pt x="1233665" y="1587499"/>
                  </a:lnTo>
                  <a:lnTo>
                    <a:pt x="1188747" y="1562099"/>
                  </a:lnTo>
                  <a:lnTo>
                    <a:pt x="1142889" y="1523999"/>
                  </a:lnTo>
                  <a:lnTo>
                    <a:pt x="1096053" y="1523999"/>
                  </a:lnTo>
                  <a:lnTo>
                    <a:pt x="1050978" y="1498599"/>
                  </a:lnTo>
                  <a:lnTo>
                    <a:pt x="1257583" y="1498599"/>
                  </a:lnTo>
                  <a:lnTo>
                    <a:pt x="1301555" y="1523999"/>
                  </a:lnTo>
                  <a:lnTo>
                    <a:pt x="1344633" y="1562099"/>
                  </a:lnTo>
                  <a:lnTo>
                    <a:pt x="1386865" y="1587499"/>
                  </a:lnTo>
                  <a:lnTo>
                    <a:pt x="1428299" y="1612899"/>
                  </a:lnTo>
                  <a:lnTo>
                    <a:pt x="1468981" y="1650999"/>
                  </a:lnTo>
                  <a:lnTo>
                    <a:pt x="1508960" y="1676399"/>
                  </a:lnTo>
                  <a:lnTo>
                    <a:pt x="1548283" y="1701799"/>
                  </a:lnTo>
                  <a:lnTo>
                    <a:pt x="1586998" y="1739899"/>
                  </a:lnTo>
                  <a:lnTo>
                    <a:pt x="1625153" y="1765299"/>
                  </a:lnTo>
                  <a:lnTo>
                    <a:pt x="1699971" y="1828799"/>
                  </a:lnTo>
                  <a:lnTo>
                    <a:pt x="1773119" y="1879599"/>
                  </a:lnTo>
                  <a:lnTo>
                    <a:pt x="1809186" y="1917699"/>
                  </a:lnTo>
                  <a:lnTo>
                    <a:pt x="1841779" y="1968499"/>
                  </a:lnTo>
                  <a:lnTo>
                    <a:pt x="1846432" y="2006599"/>
                  </a:lnTo>
                  <a:lnTo>
                    <a:pt x="1848217" y="2019299"/>
                  </a:lnTo>
                  <a:close/>
                </a:path>
                <a:path w="3433444" h="2019300">
                  <a:moveTo>
                    <a:pt x="1922025" y="2019299"/>
                  </a:moveTo>
                  <a:lnTo>
                    <a:pt x="1900579" y="2019299"/>
                  </a:lnTo>
                  <a:lnTo>
                    <a:pt x="1844977" y="1968499"/>
                  </a:lnTo>
                  <a:lnTo>
                    <a:pt x="1915427" y="1968499"/>
                  </a:lnTo>
                  <a:lnTo>
                    <a:pt x="1920209" y="2006599"/>
                  </a:lnTo>
                  <a:lnTo>
                    <a:pt x="1922025" y="20192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0"/>
              <a:ext cx="3390900" cy="1965325"/>
            </a:xfrm>
            <a:custGeom>
              <a:avLst/>
              <a:gdLst/>
              <a:ahLst/>
              <a:cxnLst/>
              <a:rect l="l" t="t" r="r" b="b"/>
              <a:pathLst>
                <a:path w="3390900" h="1965325">
                  <a:moveTo>
                    <a:pt x="0" y="740200"/>
                  </a:moveTo>
                  <a:lnTo>
                    <a:pt x="214094" y="740200"/>
                  </a:lnTo>
                  <a:lnTo>
                    <a:pt x="230160" y="788833"/>
                  </a:lnTo>
                  <a:lnTo>
                    <a:pt x="246040" y="837693"/>
                  </a:lnTo>
                  <a:lnTo>
                    <a:pt x="261521" y="886770"/>
                  </a:lnTo>
                  <a:lnTo>
                    <a:pt x="276410" y="936122"/>
                  </a:lnTo>
                  <a:lnTo>
                    <a:pt x="290437" y="985543"/>
                  </a:lnTo>
                  <a:lnTo>
                    <a:pt x="303447" y="1035220"/>
                  </a:lnTo>
                  <a:lnTo>
                    <a:pt x="315206" y="1085079"/>
                  </a:lnTo>
                  <a:lnTo>
                    <a:pt x="325504" y="1135110"/>
                  </a:lnTo>
                  <a:lnTo>
                    <a:pt x="334125" y="1185305"/>
                  </a:lnTo>
                  <a:lnTo>
                    <a:pt x="340859" y="1235654"/>
                  </a:lnTo>
                  <a:lnTo>
                    <a:pt x="345492" y="1286149"/>
                  </a:lnTo>
                  <a:lnTo>
                    <a:pt x="347811" y="1336780"/>
                  </a:lnTo>
                  <a:lnTo>
                    <a:pt x="347697" y="1364745"/>
                  </a:lnTo>
                  <a:lnTo>
                    <a:pt x="347604" y="1387538"/>
                  </a:lnTo>
                  <a:lnTo>
                    <a:pt x="344657" y="1438414"/>
                  </a:lnTo>
                  <a:lnTo>
                    <a:pt x="338931" y="1485978"/>
                  </a:lnTo>
                  <a:lnTo>
                    <a:pt x="329986" y="1533374"/>
                  </a:lnTo>
                  <a:lnTo>
                    <a:pt x="317887" y="1580267"/>
                  </a:lnTo>
                  <a:lnTo>
                    <a:pt x="302699" y="1626322"/>
                  </a:lnTo>
                  <a:lnTo>
                    <a:pt x="284486" y="1671207"/>
                  </a:lnTo>
                  <a:lnTo>
                    <a:pt x="263314" y="1714585"/>
                  </a:lnTo>
                  <a:lnTo>
                    <a:pt x="239248" y="1756122"/>
                  </a:lnTo>
                  <a:lnTo>
                    <a:pt x="212351" y="1795485"/>
                  </a:lnTo>
                  <a:lnTo>
                    <a:pt x="182690" y="1832338"/>
                  </a:lnTo>
                  <a:lnTo>
                    <a:pt x="150330" y="1866347"/>
                  </a:lnTo>
                  <a:lnTo>
                    <a:pt x="115334" y="1897178"/>
                  </a:lnTo>
                  <a:lnTo>
                    <a:pt x="77768" y="1924496"/>
                  </a:lnTo>
                  <a:lnTo>
                    <a:pt x="37697" y="1947967"/>
                  </a:lnTo>
                  <a:lnTo>
                    <a:pt x="0" y="1965072"/>
                  </a:lnTo>
                  <a:lnTo>
                    <a:pt x="0" y="740200"/>
                  </a:lnTo>
                  <a:close/>
                </a:path>
                <a:path w="3390900" h="1965325">
                  <a:moveTo>
                    <a:pt x="0" y="0"/>
                  </a:moveTo>
                  <a:lnTo>
                    <a:pt x="1550025" y="0"/>
                  </a:lnTo>
                  <a:lnTo>
                    <a:pt x="1558077" y="51229"/>
                  </a:lnTo>
                  <a:lnTo>
                    <a:pt x="1567618" y="101837"/>
                  </a:lnTo>
                  <a:lnTo>
                    <a:pt x="1578515" y="152187"/>
                  </a:lnTo>
                  <a:lnTo>
                    <a:pt x="1590596" y="202311"/>
                  </a:lnTo>
                  <a:lnTo>
                    <a:pt x="1603687" y="252243"/>
                  </a:lnTo>
                  <a:lnTo>
                    <a:pt x="1617615" y="302015"/>
                  </a:lnTo>
                  <a:lnTo>
                    <a:pt x="1632207" y="351660"/>
                  </a:lnTo>
                  <a:lnTo>
                    <a:pt x="1647290" y="401210"/>
                  </a:lnTo>
                  <a:lnTo>
                    <a:pt x="1662691" y="450699"/>
                  </a:lnTo>
                  <a:lnTo>
                    <a:pt x="1693756" y="549622"/>
                  </a:lnTo>
                  <a:lnTo>
                    <a:pt x="1709073" y="599122"/>
                  </a:lnTo>
                  <a:lnTo>
                    <a:pt x="1724017" y="648691"/>
                  </a:lnTo>
                  <a:lnTo>
                    <a:pt x="1738413" y="698361"/>
                  </a:lnTo>
                  <a:lnTo>
                    <a:pt x="1751255" y="745214"/>
                  </a:lnTo>
                  <a:lnTo>
                    <a:pt x="1763314" y="792482"/>
                  </a:lnTo>
                  <a:lnTo>
                    <a:pt x="1774447" y="840100"/>
                  </a:lnTo>
                  <a:lnTo>
                    <a:pt x="1784509" y="888001"/>
                  </a:lnTo>
                  <a:lnTo>
                    <a:pt x="1793357" y="936122"/>
                  </a:lnTo>
                  <a:lnTo>
                    <a:pt x="1800849" y="984397"/>
                  </a:lnTo>
                  <a:lnTo>
                    <a:pt x="1806840" y="1032760"/>
                  </a:lnTo>
                  <a:lnTo>
                    <a:pt x="1811187" y="1081147"/>
                  </a:lnTo>
                  <a:lnTo>
                    <a:pt x="1813747" y="1129492"/>
                  </a:lnTo>
                  <a:lnTo>
                    <a:pt x="1814376" y="1177730"/>
                  </a:lnTo>
                  <a:lnTo>
                    <a:pt x="1812930" y="1225796"/>
                  </a:lnTo>
                  <a:lnTo>
                    <a:pt x="1809267" y="1273625"/>
                  </a:lnTo>
                  <a:lnTo>
                    <a:pt x="1803243" y="1321151"/>
                  </a:lnTo>
                  <a:lnTo>
                    <a:pt x="1794715" y="1368309"/>
                  </a:lnTo>
                  <a:lnTo>
                    <a:pt x="1783538" y="1415035"/>
                  </a:lnTo>
                  <a:lnTo>
                    <a:pt x="1769570" y="1461262"/>
                  </a:lnTo>
                  <a:lnTo>
                    <a:pt x="1752350" y="1506732"/>
                  </a:lnTo>
                  <a:lnTo>
                    <a:pt x="1731648" y="1551031"/>
                  </a:lnTo>
                  <a:lnTo>
                    <a:pt x="1707671" y="1593865"/>
                  </a:lnTo>
                  <a:lnTo>
                    <a:pt x="1680624" y="1634940"/>
                  </a:lnTo>
                  <a:lnTo>
                    <a:pt x="1650711" y="1673961"/>
                  </a:lnTo>
                  <a:lnTo>
                    <a:pt x="1618139" y="1710635"/>
                  </a:lnTo>
                  <a:lnTo>
                    <a:pt x="1583111" y="1744667"/>
                  </a:lnTo>
                  <a:lnTo>
                    <a:pt x="1545833" y="1775763"/>
                  </a:lnTo>
                  <a:lnTo>
                    <a:pt x="1506511" y="1803628"/>
                  </a:lnTo>
                  <a:lnTo>
                    <a:pt x="1465349" y="1827969"/>
                  </a:lnTo>
                  <a:lnTo>
                    <a:pt x="1422553" y="1848490"/>
                  </a:lnTo>
                  <a:lnTo>
                    <a:pt x="1378327" y="1864899"/>
                  </a:lnTo>
                  <a:lnTo>
                    <a:pt x="1332878" y="1876899"/>
                  </a:lnTo>
                  <a:lnTo>
                    <a:pt x="1286409" y="1884198"/>
                  </a:lnTo>
                  <a:lnTo>
                    <a:pt x="1239127" y="1886501"/>
                  </a:lnTo>
                  <a:lnTo>
                    <a:pt x="1191237" y="1883514"/>
                  </a:lnTo>
                  <a:lnTo>
                    <a:pt x="1143674" y="1875323"/>
                  </a:lnTo>
                  <a:lnTo>
                    <a:pt x="1097696" y="1862450"/>
                  </a:lnTo>
                  <a:lnTo>
                    <a:pt x="1053270" y="1845305"/>
                  </a:lnTo>
                  <a:lnTo>
                    <a:pt x="1010362" y="1824299"/>
                  </a:lnTo>
                  <a:lnTo>
                    <a:pt x="968937" y="1799844"/>
                  </a:lnTo>
                  <a:lnTo>
                    <a:pt x="928962" y="1772350"/>
                  </a:lnTo>
                  <a:lnTo>
                    <a:pt x="890403" y="1742229"/>
                  </a:lnTo>
                  <a:lnTo>
                    <a:pt x="853225" y="1709892"/>
                  </a:lnTo>
                  <a:lnTo>
                    <a:pt x="817395" y="1675749"/>
                  </a:lnTo>
                  <a:lnTo>
                    <a:pt x="782878" y="1640213"/>
                  </a:lnTo>
                  <a:lnTo>
                    <a:pt x="749642" y="1603694"/>
                  </a:lnTo>
                  <a:lnTo>
                    <a:pt x="717651" y="1566603"/>
                  </a:lnTo>
                  <a:lnTo>
                    <a:pt x="685030" y="1527261"/>
                  </a:lnTo>
                  <a:lnTo>
                    <a:pt x="653048" y="1487393"/>
                  </a:lnTo>
                  <a:lnTo>
                    <a:pt x="621712" y="1447010"/>
                  </a:lnTo>
                  <a:lnTo>
                    <a:pt x="591029" y="1406124"/>
                  </a:lnTo>
                  <a:lnTo>
                    <a:pt x="561006" y="1364745"/>
                  </a:lnTo>
                  <a:lnTo>
                    <a:pt x="531651" y="1322887"/>
                  </a:lnTo>
                  <a:lnTo>
                    <a:pt x="502971" y="1280559"/>
                  </a:lnTo>
                  <a:lnTo>
                    <a:pt x="474973" y="1237774"/>
                  </a:lnTo>
                  <a:lnTo>
                    <a:pt x="447664" y="1194543"/>
                  </a:lnTo>
                  <a:lnTo>
                    <a:pt x="421052" y="1150877"/>
                  </a:lnTo>
                  <a:lnTo>
                    <a:pt x="395144" y="1106787"/>
                  </a:lnTo>
                  <a:lnTo>
                    <a:pt x="369947" y="1062286"/>
                  </a:lnTo>
                  <a:lnTo>
                    <a:pt x="345469" y="1017384"/>
                  </a:lnTo>
                  <a:lnTo>
                    <a:pt x="321716" y="972093"/>
                  </a:lnTo>
                  <a:lnTo>
                    <a:pt x="298697" y="926424"/>
                  </a:lnTo>
                  <a:lnTo>
                    <a:pt x="276418" y="880389"/>
                  </a:lnTo>
                  <a:lnTo>
                    <a:pt x="254886" y="833999"/>
                  </a:lnTo>
                  <a:lnTo>
                    <a:pt x="234109" y="787266"/>
                  </a:lnTo>
                  <a:lnTo>
                    <a:pt x="214094" y="740200"/>
                  </a:lnTo>
                  <a:lnTo>
                    <a:pt x="0" y="740200"/>
                  </a:lnTo>
                  <a:lnTo>
                    <a:pt x="0" y="0"/>
                  </a:lnTo>
                  <a:close/>
                </a:path>
                <a:path w="3390900" h="1965325">
                  <a:moveTo>
                    <a:pt x="1596545" y="0"/>
                  </a:moveTo>
                  <a:lnTo>
                    <a:pt x="3390502" y="0"/>
                  </a:lnTo>
                  <a:lnTo>
                    <a:pt x="3377407" y="34399"/>
                  </a:lnTo>
                  <a:lnTo>
                    <a:pt x="3357687" y="81156"/>
                  </a:lnTo>
                  <a:lnTo>
                    <a:pt x="3336624" y="126466"/>
                  </a:lnTo>
                  <a:lnTo>
                    <a:pt x="3313724" y="171014"/>
                  </a:lnTo>
                  <a:lnTo>
                    <a:pt x="3288888" y="214521"/>
                  </a:lnTo>
                  <a:lnTo>
                    <a:pt x="3262015" y="256710"/>
                  </a:lnTo>
                  <a:lnTo>
                    <a:pt x="3233006" y="297301"/>
                  </a:lnTo>
                  <a:lnTo>
                    <a:pt x="3201759" y="336017"/>
                  </a:lnTo>
                  <a:lnTo>
                    <a:pt x="3168174" y="372579"/>
                  </a:lnTo>
                  <a:lnTo>
                    <a:pt x="3132153" y="406708"/>
                  </a:lnTo>
                  <a:lnTo>
                    <a:pt x="3093594" y="438126"/>
                  </a:lnTo>
                  <a:lnTo>
                    <a:pt x="3053171" y="466097"/>
                  </a:lnTo>
                  <a:lnTo>
                    <a:pt x="3011047" y="490620"/>
                  </a:lnTo>
                  <a:lnTo>
                    <a:pt x="2967396" y="511783"/>
                  </a:lnTo>
                  <a:lnTo>
                    <a:pt x="2922390" y="529672"/>
                  </a:lnTo>
                  <a:lnTo>
                    <a:pt x="2876202" y="544373"/>
                  </a:lnTo>
                  <a:lnTo>
                    <a:pt x="2829007" y="555973"/>
                  </a:lnTo>
                  <a:lnTo>
                    <a:pt x="2780976" y="564558"/>
                  </a:lnTo>
                  <a:lnTo>
                    <a:pt x="2732283" y="570214"/>
                  </a:lnTo>
                  <a:lnTo>
                    <a:pt x="2682081" y="573087"/>
                  </a:lnTo>
                  <a:lnTo>
                    <a:pt x="2633602" y="573087"/>
                  </a:lnTo>
                  <a:lnTo>
                    <a:pt x="2583961" y="570476"/>
                  </a:lnTo>
                  <a:lnTo>
                    <a:pt x="2534351" y="565282"/>
                  </a:lnTo>
                  <a:lnTo>
                    <a:pt x="2484943" y="557591"/>
                  </a:lnTo>
                  <a:lnTo>
                    <a:pt x="2435912" y="547490"/>
                  </a:lnTo>
                  <a:lnTo>
                    <a:pt x="2387431" y="535066"/>
                  </a:lnTo>
                  <a:lnTo>
                    <a:pt x="2339672" y="520404"/>
                  </a:lnTo>
                  <a:lnTo>
                    <a:pt x="2292808" y="503591"/>
                  </a:lnTo>
                  <a:lnTo>
                    <a:pt x="2247014" y="484713"/>
                  </a:lnTo>
                  <a:lnTo>
                    <a:pt x="2202287" y="464005"/>
                  </a:lnTo>
                  <a:lnTo>
                    <a:pt x="2158480" y="441708"/>
                  </a:lnTo>
                  <a:lnTo>
                    <a:pt x="2115545" y="417921"/>
                  </a:lnTo>
                  <a:lnTo>
                    <a:pt x="2073434" y="392741"/>
                  </a:lnTo>
                  <a:lnTo>
                    <a:pt x="2032099" y="366268"/>
                  </a:lnTo>
                  <a:lnTo>
                    <a:pt x="1991494" y="338600"/>
                  </a:lnTo>
                  <a:lnTo>
                    <a:pt x="1951570" y="309834"/>
                  </a:lnTo>
                  <a:lnTo>
                    <a:pt x="1912279" y="280069"/>
                  </a:lnTo>
                  <a:lnTo>
                    <a:pt x="1873575" y="249404"/>
                  </a:lnTo>
                  <a:lnTo>
                    <a:pt x="1835410" y="217936"/>
                  </a:lnTo>
                  <a:lnTo>
                    <a:pt x="1797735" y="185765"/>
                  </a:lnTo>
                  <a:lnTo>
                    <a:pt x="1760503" y="152987"/>
                  </a:lnTo>
                  <a:lnTo>
                    <a:pt x="1723667" y="119703"/>
                  </a:lnTo>
                  <a:lnTo>
                    <a:pt x="1687180" y="86009"/>
                  </a:lnTo>
                  <a:lnTo>
                    <a:pt x="1650992" y="52005"/>
                  </a:lnTo>
                  <a:lnTo>
                    <a:pt x="1596545" y="0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5950"/>
              <a:ext cx="3433445" cy="2019300"/>
            </a:xfrm>
            <a:custGeom>
              <a:avLst/>
              <a:gdLst/>
              <a:ahLst/>
              <a:cxnLst/>
              <a:rect l="l" t="t" r="r" b="b"/>
              <a:pathLst>
                <a:path w="3433445" h="2019300">
                  <a:moveTo>
                    <a:pt x="179346" y="761999"/>
                  </a:moveTo>
                  <a:lnTo>
                    <a:pt x="198240" y="812799"/>
                  </a:lnTo>
                  <a:lnTo>
                    <a:pt x="218998" y="850899"/>
                  </a:lnTo>
                  <a:lnTo>
                    <a:pt x="240465" y="901699"/>
                  </a:lnTo>
                  <a:lnTo>
                    <a:pt x="262638" y="939799"/>
                  </a:lnTo>
                  <a:lnTo>
                    <a:pt x="285517" y="990599"/>
                  </a:lnTo>
                  <a:lnTo>
                    <a:pt x="309101" y="1054099"/>
                  </a:lnTo>
                  <a:lnTo>
                    <a:pt x="333389" y="1079499"/>
                  </a:lnTo>
                  <a:lnTo>
                    <a:pt x="358381" y="1142999"/>
                  </a:lnTo>
                  <a:lnTo>
                    <a:pt x="363647" y="1155699"/>
                  </a:lnTo>
                  <a:lnTo>
                    <a:pt x="370832" y="1206499"/>
                  </a:lnTo>
                  <a:lnTo>
                    <a:pt x="377041" y="1257299"/>
                  </a:lnTo>
                  <a:lnTo>
                    <a:pt x="381271" y="1295399"/>
                  </a:lnTo>
                  <a:lnTo>
                    <a:pt x="383343" y="1346199"/>
                  </a:lnTo>
                  <a:lnTo>
                    <a:pt x="383182" y="1384299"/>
                  </a:lnTo>
                  <a:lnTo>
                    <a:pt x="383075" y="1409699"/>
                  </a:lnTo>
                  <a:lnTo>
                    <a:pt x="380285" y="1447799"/>
                  </a:lnTo>
                  <a:lnTo>
                    <a:pt x="374792" y="1498599"/>
                  </a:lnTo>
                  <a:lnTo>
                    <a:pt x="366416" y="1562099"/>
                  </a:lnTo>
                  <a:lnTo>
                    <a:pt x="354974" y="1587499"/>
                  </a:lnTo>
                  <a:lnTo>
                    <a:pt x="340285" y="1650999"/>
                  </a:lnTo>
                  <a:lnTo>
                    <a:pt x="322169" y="1676399"/>
                  </a:lnTo>
                  <a:lnTo>
                    <a:pt x="300443" y="1739899"/>
                  </a:lnTo>
                  <a:lnTo>
                    <a:pt x="277456" y="1765299"/>
                  </a:lnTo>
                  <a:lnTo>
                    <a:pt x="251532" y="1828799"/>
                  </a:lnTo>
                  <a:lnTo>
                    <a:pt x="222747" y="1854199"/>
                  </a:lnTo>
                  <a:lnTo>
                    <a:pt x="191180" y="1892299"/>
                  </a:lnTo>
                  <a:lnTo>
                    <a:pt x="156908" y="1917699"/>
                  </a:lnTo>
                  <a:lnTo>
                    <a:pt x="120011" y="1943099"/>
                  </a:lnTo>
                  <a:lnTo>
                    <a:pt x="80564" y="1981199"/>
                  </a:lnTo>
                  <a:lnTo>
                    <a:pt x="33528" y="2006599"/>
                  </a:lnTo>
                  <a:lnTo>
                    <a:pt x="0" y="2019299"/>
                  </a:lnTo>
                  <a:lnTo>
                    <a:pt x="0" y="1930399"/>
                  </a:lnTo>
                  <a:lnTo>
                    <a:pt x="26364" y="1917699"/>
                  </a:lnTo>
                  <a:lnTo>
                    <a:pt x="64557" y="1917699"/>
                  </a:lnTo>
                  <a:lnTo>
                    <a:pt x="100252" y="1892299"/>
                  </a:lnTo>
                  <a:lnTo>
                    <a:pt x="133383" y="1854199"/>
                  </a:lnTo>
                  <a:lnTo>
                    <a:pt x="163879" y="1803399"/>
                  </a:lnTo>
                  <a:lnTo>
                    <a:pt x="191672" y="1765299"/>
                  </a:lnTo>
                  <a:lnTo>
                    <a:pt x="216693" y="1739899"/>
                  </a:lnTo>
                  <a:lnTo>
                    <a:pt x="238874" y="1714499"/>
                  </a:lnTo>
                  <a:lnTo>
                    <a:pt x="258145" y="1650999"/>
                  </a:lnTo>
                  <a:lnTo>
                    <a:pt x="274438" y="1625599"/>
                  </a:lnTo>
                  <a:lnTo>
                    <a:pt x="287684" y="1562099"/>
                  </a:lnTo>
                  <a:lnTo>
                    <a:pt x="298501" y="1536699"/>
                  </a:lnTo>
                  <a:lnTo>
                    <a:pt x="306069" y="1473199"/>
                  </a:lnTo>
                  <a:lnTo>
                    <a:pt x="310607" y="1409699"/>
                  </a:lnTo>
                  <a:lnTo>
                    <a:pt x="312332" y="1384299"/>
                  </a:lnTo>
                  <a:lnTo>
                    <a:pt x="311465" y="1320799"/>
                  </a:lnTo>
                  <a:lnTo>
                    <a:pt x="308224" y="1295399"/>
                  </a:lnTo>
                  <a:lnTo>
                    <a:pt x="302827" y="1231899"/>
                  </a:lnTo>
                  <a:lnTo>
                    <a:pt x="295495" y="1168399"/>
                  </a:lnTo>
                  <a:lnTo>
                    <a:pt x="286445" y="1142999"/>
                  </a:lnTo>
                  <a:lnTo>
                    <a:pt x="275896" y="1079499"/>
                  </a:lnTo>
                  <a:lnTo>
                    <a:pt x="264068" y="1054099"/>
                  </a:lnTo>
                  <a:lnTo>
                    <a:pt x="251179" y="990599"/>
                  </a:lnTo>
                  <a:lnTo>
                    <a:pt x="237449" y="939799"/>
                  </a:lnTo>
                  <a:lnTo>
                    <a:pt x="223095" y="901699"/>
                  </a:lnTo>
                  <a:lnTo>
                    <a:pt x="208338" y="850899"/>
                  </a:lnTo>
                  <a:lnTo>
                    <a:pt x="193395" y="812799"/>
                  </a:lnTo>
                  <a:lnTo>
                    <a:pt x="179346" y="761999"/>
                  </a:lnTo>
                  <a:close/>
                </a:path>
                <a:path w="3433445" h="2019300">
                  <a:moveTo>
                    <a:pt x="1151178" y="1917699"/>
                  </a:moveTo>
                  <a:lnTo>
                    <a:pt x="1343997" y="1917699"/>
                  </a:lnTo>
                  <a:lnTo>
                    <a:pt x="1297003" y="1943099"/>
                  </a:lnTo>
                  <a:lnTo>
                    <a:pt x="1200419" y="1943099"/>
                  </a:lnTo>
                  <a:lnTo>
                    <a:pt x="1151178" y="1917699"/>
                  </a:lnTo>
                  <a:close/>
                </a:path>
                <a:path w="3433445" h="2019300">
                  <a:moveTo>
                    <a:pt x="1532695" y="0"/>
                  </a:moveTo>
                  <a:lnTo>
                    <a:pt x="1585057" y="0"/>
                  </a:lnTo>
                  <a:lnTo>
                    <a:pt x="1586842" y="12699"/>
                  </a:lnTo>
                  <a:lnTo>
                    <a:pt x="1591495" y="50799"/>
                  </a:lnTo>
                  <a:lnTo>
                    <a:pt x="1594737" y="76199"/>
                  </a:lnTo>
                  <a:lnTo>
                    <a:pt x="1604076" y="101599"/>
                  </a:lnTo>
                  <a:lnTo>
                    <a:pt x="1614696" y="165099"/>
                  </a:lnTo>
                  <a:lnTo>
                    <a:pt x="1626437" y="228599"/>
                  </a:lnTo>
                  <a:lnTo>
                    <a:pt x="1639138" y="253999"/>
                  </a:lnTo>
                  <a:lnTo>
                    <a:pt x="1652638" y="317499"/>
                  </a:lnTo>
                  <a:lnTo>
                    <a:pt x="1666774" y="342899"/>
                  </a:lnTo>
                  <a:lnTo>
                    <a:pt x="1681387" y="406399"/>
                  </a:lnTo>
                  <a:lnTo>
                    <a:pt x="1696315" y="457199"/>
                  </a:lnTo>
                  <a:lnTo>
                    <a:pt x="1711396" y="495299"/>
                  </a:lnTo>
                  <a:lnTo>
                    <a:pt x="1726470" y="546099"/>
                  </a:lnTo>
                  <a:lnTo>
                    <a:pt x="1741375" y="584199"/>
                  </a:lnTo>
                  <a:lnTo>
                    <a:pt x="1755950" y="634999"/>
                  </a:lnTo>
                  <a:lnTo>
                    <a:pt x="1770034" y="698499"/>
                  </a:lnTo>
                  <a:lnTo>
                    <a:pt x="1783465" y="723899"/>
                  </a:lnTo>
                  <a:lnTo>
                    <a:pt x="1796083" y="787399"/>
                  </a:lnTo>
                  <a:lnTo>
                    <a:pt x="1807727" y="850899"/>
                  </a:lnTo>
                  <a:lnTo>
                    <a:pt x="1818234" y="876299"/>
                  </a:lnTo>
                  <a:lnTo>
                    <a:pt x="1827336" y="939799"/>
                  </a:lnTo>
                  <a:lnTo>
                    <a:pt x="1835176" y="990599"/>
                  </a:lnTo>
                  <a:lnTo>
                    <a:pt x="1841597" y="1028699"/>
                  </a:lnTo>
                  <a:lnTo>
                    <a:pt x="1846443" y="1079499"/>
                  </a:lnTo>
                  <a:lnTo>
                    <a:pt x="1849557" y="1142999"/>
                  </a:lnTo>
                  <a:lnTo>
                    <a:pt x="1850782" y="1168399"/>
                  </a:lnTo>
                  <a:lnTo>
                    <a:pt x="1849963" y="1231899"/>
                  </a:lnTo>
                  <a:lnTo>
                    <a:pt x="1846943" y="1295399"/>
                  </a:lnTo>
                  <a:lnTo>
                    <a:pt x="1841566" y="1320799"/>
                  </a:lnTo>
                  <a:lnTo>
                    <a:pt x="1833674" y="1384299"/>
                  </a:lnTo>
                  <a:lnTo>
                    <a:pt x="1823111" y="1409699"/>
                  </a:lnTo>
                  <a:lnTo>
                    <a:pt x="1809722" y="1473199"/>
                  </a:lnTo>
                  <a:lnTo>
                    <a:pt x="1793349" y="1536699"/>
                  </a:lnTo>
                  <a:lnTo>
                    <a:pt x="1773836" y="1562099"/>
                  </a:lnTo>
                  <a:lnTo>
                    <a:pt x="1751026" y="1625599"/>
                  </a:lnTo>
                  <a:lnTo>
                    <a:pt x="1724763" y="1650999"/>
                  </a:lnTo>
                  <a:lnTo>
                    <a:pt x="1696601" y="1676399"/>
                  </a:lnTo>
                  <a:lnTo>
                    <a:pt x="1665770" y="1739899"/>
                  </a:lnTo>
                  <a:lnTo>
                    <a:pt x="1632446" y="1765299"/>
                  </a:lnTo>
                  <a:lnTo>
                    <a:pt x="1596801" y="1803399"/>
                  </a:lnTo>
                  <a:lnTo>
                    <a:pt x="1559012" y="1828799"/>
                  </a:lnTo>
                  <a:lnTo>
                    <a:pt x="1519252" y="1854199"/>
                  </a:lnTo>
                  <a:lnTo>
                    <a:pt x="1477696" y="1892299"/>
                  </a:lnTo>
                  <a:lnTo>
                    <a:pt x="1434518" y="1892299"/>
                  </a:lnTo>
                  <a:lnTo>
                    <a:pt x="1389894" y="1917699"/>
                  </a:lnTo>
                  <a:lnTo>
                    <a:pt x="1055955" y="1917699"/>
                  </a:lnTo>
                  <a:lnTo>
                    <a:pt x="1010984" y="1892299"/>
                  </a:lnTo>
                  <a:lnTo>
                    <a:pt x="967688" y="1854199"/>
                  </a:lnTo>
                  <a:lnTo>
                    <a:pt x="1335813" y="1854199"/>
                  </a:lnTo>
                  <a:lnTo>
                    <a:pt x="1381506" y="1828799"/>
                  </a:lnTo>
                  <a:lnTo>
                    <a:pt x="1425536" y="1828799"/>
                  </a:lnTo>
                  <a:lnTo>
                    <a:pt x="1467716" y="1803399"/>
                  </a:lnTo>
                  <a:lnTo>
                    <a:pt x="1507856" y="1765299"/>
                  </a:lnTo>
                  <a:lnTo>
                    <a:pt x="1545767" y="1739899"/>
                  </a:lnTo>
                  <a:lnTo>
                    <a:pt x="1581261" y="1714499"/>
                  </a:lnTo>
                  <a:lnTo>
                    <a:pt x="1614148" y="1676399"/>
                  </a:lnTo>
                  <a:lnTo>
                    <a:pt x="1644241" y="1650999"/>
                  </a:lnTo>
                  <a:lnTo>
                    <a:pt x="1671350" y="1587499"/>
                  </a:lnTo>
                  <a:lnTo>
                    <a:pt x="1695286" y="1562099"/>
                  </a:lnTo>
                  <a:lnTo>
                    <a:pt x="1715861" y="1498599"/>
                  </a:lnTo>
                  <a:lnTo>
                    <a:pt x="1733793" y="1473199"/>
                  </a:lnTo>
                  <a:lnTo>
                    <a:pt x="1748433" y="1409699"/>
                  </a:lnTo>
                  <a:lnTo>
                    <a:pt x="1759964" y="1384299"/>
                  </a:lnTo>
                  <a:lnTo>
                    <a:pt x="1768573" y="1320799"/>
                  </a:lnTo>
                  <a:lnTo>
                    <a:pt x="1774443" y="1295399"/>
                  </a:lnTo>
                  <a:lnTo>
                    <a:pt x="1777760" y="1231899"/>
                  </a:lnTo>
                  <a:lnTo>
                    <a:pt x="1778707" y="1168399"/>
                  </a:lnTo>
                  <a:lnTo>
                    <a:pt x="1774234" y="1079499"/>
                  </a:lnTo>
                  <a:lnTo>
                    <a:pt x="1769183" y="1028699"/>
                  </a:lnTo>
                  <a:lnTo>
                    <a:pt x="1762502" y="990599"/>
                  </a:lnTo>
                  <a:lnTo>
                    <a:pt x="1754376" y="939799"/>
                  </a:lnTo>
                  <a:lnTo>
                    <a:pt x="1744989" y="901699"/>
                  </a:lnTo>
                  <a:lnTo>
                    <a:pt x="1734527" y="850899"/>
                  </a:lnTo>
                  <a:lnTo>
                    <a:pt x="1723173" y="787399"/>
                  </a:lnTo>
                  <a:lnTo>
                    <a:pt x="1711113" y="761999"/>
                  </a:lnTo>
                  <a:lnTo>
                    <a:pt x="1697358" y="698499"/>
                  </a:lnTo>
                  <a:lnTo>
                    <a:pt x="1683014" y="634999"/>
                  </a:lnTo>
                  <a:lnTo>
                    <a:pt x="1668233" y="609599"/>
                  </a:lnTo>
                  <a:lnTo>
                    <a:pt x="1653172" y="546099"/>
                  </a:lnTo>
                  <a:lnTo>
                    <a:pt x="1637983" y="520699"/>
                  </a:lnTo>
                  <a:lnTo>
                    <a:pt x="1622822" y="457199"/>
                  </a:lnTo>
                  <a:lnTo>
                    <a:pt x="1607842" y="406399"/>
                  </a:lnTo>
                  <a:lnTo>
                    <a:pt x="1593199" y="368299"/>
                  </a:lnTo>
                  <a:lnTo>
                    <a:pt x="1579046" y="317499"/>
                  </a:lnTo>
                  <a:lnTo>
                    <a:pt x="1565537" y="253999"/>
                  </a:lnTo>
                  <a:lnTo>
                    <a:pt x="1552828" y="228599"/>
                  </a:lnTo>
                  <a:lnTo>
                    <a:pt x="1541071" y="165099"/>
                  </a:lnTo>
                  <a:lnTo>
                    <a:pt x="1530422" y="101599"/>
                  </a:lnTo>
                  <a:lnTo>
                    <a:pt x="1521035" y="76199"/>
                  </a:lnTo>
                  <a:lnTo>
                    <a:pt x="1517847" y="50799"/>
                  </a:lnTo>
                  <a:lnTo>
                    <a:pt x="1588297" y="50799"/>
                  </a:lnTo>
                  <a:lnTo>
                    <a:pt x="1532695" y="0"/>
                  </a:lnTo>
                  <a:close/>
                </a:path>
                <a:path w="3433445" h="2019300">
                  <a:moveTo>
                    <a:pt x="181935" y="723899"/>
                  </a:moveTo>
                  <a:lnTo>
                    <a:pt x="242566" y="723899"/>
                  </a:lnTo>
                  <a:lnTo>
                    <a:pt x="249999" y="761999"/>
                  </a:lnTo>
                  <a:lnTo>
                    <a:pt x="269973" y="787399"/>
                  </a:lnTo>
                  <a:lnTo>
                    <a:pt x="290722" y="850899"/>
                  </a:lnTo>
                  <a:lnTo>
                    <a:pt x="312237" y="876299"/>
                  </a:lnTo>
                  <a:lnTo>
                    <a:pt x="334510" y="939799"/>
                  </a:lnTo>
                  <a:lnTo>
                    <a:pt x="357535" y="965199"/>
                  </a:lnTo>
                  <a:lnTo>
                    <a:pt x="381301" y="1028699"/>
                  </a:lnTo>
                  <a:lnTo>
                    <a:pt x="405802" y="1054099"/>
                  </a:lnTo>
                  <a:lnTo>
                    <a:pt x="431030" y="1117599"/>
                  </a:lnTo>
                  <a:lnTo>
                    <a:pt x="456976" y="1142999"/>
                  </a:lnTo>
                  <a:lnTo>
                    <a:pt x="483633" y="1206499"/>
                  </a:lnTo>
                  <a:lnTo>
                    <a:pt x="510993" y="1231899"/>
                  </a:lnTo>
                  <a:lnTo>
                    <a:pt x="539047" y="1295399"/>
                  </a:lnTo>
                  <a:lnTo>
                    <a:pt x="567789" y="1320799"/>
                  </a:lnTo>
                  <a:lnTo>
                    <a:pt x="597208" y="1346199"/>
                  </a:lnTo>
                  <a:lnTo>
                    <a:pt x="627299" y="1409699"/>
                  </a:lnTo>
                  <a:lnTo>
                    <a:pt x="658052" y="1447799"/>
                  </a:lnTo>
                  <a:lnTo>
                    <a:pt x="689461" y="1498599"/>
                  </a:lnTo>
                  <a:lnTo>
                    <a:pt x="719225" y="1536699"/>
                  </a:lnTo>
                  <a:lnTo>
                    <a:pt x="750302" y="1562099"/>
                  </a:lnTo>
                  <a:lnTo>
                    <a:pt x="782731" y="1587499"/>
                  </a:lnTo>
                  <a:lnTo>
                    <a:pt x="816552" y="1650999"/>
                  </a:lnTo>
                  <a:lnTo>
                    <a:pt x="851806" y="1676399"/>
                  </a:lnTo>
                  <a:lnTo>
                    <a:pt x="888533" y="1714499"/>
                  </a:lnTo>
                  <a:lnTo>
                    <a:pt x="926773" y="1739899"/>
                  </a:lnTo>
                  <a:lnTo>
                    <a:pt x="966566" y="1765299"/>
                  </a:lnTo>
                  <a:lnTo>
                    <a:pt x="1007953" y="1803399"/>
                  </a:lnTo>
                  <a:lnTo>
                    <a:pt x="1050973" y="1828799"/>
                  </a:lnTo>
                  <a:lnTo>
                    <a:pt x="1095668" y="1828799"/>
                  </a:lnTo>
                  <a:lnTo>
                    <a:pt x="1142077" y="1854199"/>
                  </a:lnTo>
                  <a:lnTo>
                    <a:pt x="967688" y="1854199"/>
                  </a:lnTo>
                  <a:lnTo>
                    <a:pt x="926001" y="1828799"/>
                  </a:lnTo>
                  <a:lnTo>
                    <a:pt x="885860" y="1803399"/>
                  </a:lnTo>
                  <a:lnTo>
                    <a:pt x="847201" y="1765299"/>
                  </a:lnTo>
                  <a:lnTo>
                    <a:pt x="809958" y="1739899"/>
                  </a:lnTo>
                  <a:lnTo>
                    <a:pt x="774068" y="1714499"/>
                  </a:lnTo>
                  <a:lnTo>
                    <a:pt x="739466" y="1676399"/>
                  </a:lnTo>
                  <a:lnTo>
                    <a:pt x="706088" y="1625599"/>
                  </a:lnTo>
                  <a:lnTo>
                    <a:pt x="673869" y="1587499"/>
                  </a:lnTo>
                  <a:lnTo>
                    <a:pt x="642746" y="1562099"/>
                  </a:lnTo>
                  <a:lnTo>
                    <a:pt x="612653" y="1498599"/>
                  </a:lnTo>
                  <a:lnTo>
                    <a:pt x="583527" y="1473199"/>
                  </a:lnTo>
                  <a:lnTo>
                    <a:pt x="552940" y="1447799"/>
                  </a:lnTo>
                  <a:lnTo>
                    <a:pt x="523050" y="1384299"/>
                  </a:lnTo>
                  <a:lnTo>
                    <a:pt x="493857" y="1346199"/>
                  </a:lnTo>
                  <a:lnTo>
                    <a:pt x="465362" y="1295399"/>
                  </a:lnTo>
                  <a:lnTo>
                    <a:pt x="437566" y="1257299"/>
                  </a:lnTo>
                  <a:lnTo>
                    <a:pt x="410470" y="1231899"/>
                  </a:lnTo>
                  <a:lnTo>
                    <a:pt x="384075" y="1168399"/>
                  </a:lnTo>
                  <a:lnTo>
                    <a:pt x="363647" y="1155699"/>
                  </a:lnTo>
                  <a:lnTo>
                    <a:pt x="362827" y="1142999"/>
                  </a:lnTo>
                  <a:lnTo>
                    <a:pt x="353207" y="1117599"/>
                  </a:lnTo>
                  <a:lnTo>
                    <a:pt x="342152" y="1054099"/>
                  </a:lnTo>
                  <a:lnTo>
                    <a:pt x="329845" y="990599"/>
                  </a:lnTo>
                  <a:lnTo>
                    <a:pt x="316467" y="965199"/>
                  </a:lnTo>
                  <a:lnTo>
                    <a:pt x="300652" y="901699"/>
                  </a:lnTo>
                  <a:lnTo>
                    <a:pt x="284086" y="850899"/>
                  </a:lnTo>
                  <a:lnTo>
                    <a:pt x="267019" y="787399"/>
                  </a:lnTo>
                  <a:lnTo>
                    <a:pt x="249702" y="761999"/>
                  </a:lnTo>
                  <a:lnTo>
                    <a:pt x="177137" y="761999"/>
                  </a:lnTo>
                  <a:lnTo>
                    <a:pt x="181935" y="723899"/>
                  </a:lnTo>
                  <a:close/>
                </a:path>
                <a:path w="3433445" h="2019300">
                  <a:moveTo>
                    <a:pt x="179346" y="761999"/>
                  </a:moveTo>
                  <a:lnTo>
                    <a:pt x="249702" y="761999"/>
                  </a:lnTo>
                  <a:lnTo>
                    <a:pt x="267019" y="787399"/>
                  </a:lnTo>
                  <a:lnTo>
                    <a:pt x="284086" y="850899"/>
                  </a:lnTo>
                  <a:lnTo>
                    <a:pt x="300652" y="901699"/>
                  </a:lnTo>
                  <a:lnTo>
                    <a:pt x="316467" y="965199"/>
                  </a:lnTo>
                  <a:lnTo>
                    <a:pt x="329845" y="990599"/>
                  </a:lnTo>
                  <a:lnTo>
                    <a:pt x="342152" y="1054099"/>
                  </a:lnTo>
                  <a:lnTo>
                    <a:pt x="353207" y="1117599"/>
                  </a:lnTo>
                  <a:lnTo>
                    <a:pt x="362827" y="1142999"/>
                  </a:lnTo>
                  <a:lnTo>
                    <a:pt x="363647" y="1155699"/>
                  </a:lnTo>
                  <a:lnTo>
                    <a:pt x="358381" y="1142999"/>
                  </a:lnTo>
                  <a:lnTo>
                    <a:pt x="333389" y="1079499"/>
                  </a:lnTo>
                  <a:lnTo>
                    <a:pt x="309101" y="1054099"/>
                  </a:lnTo>
                  <a:lnTo>
                    <a:pt x="285517" y="990599"/>
                  </a:lnTo>
                  <a:lnTo>
                    <a:pt x="262638" y="939799"/>
                  </a:lnTo>
                  <a:lnTo>
                    <a:pt x="240465" y="901699"/>
                  </a:lnTo>
                  <a:lnTo>
                    <a:pt x="218998" y="850899"/>
                  </a:lnTo>
                  <a:lnTo>
                    <a:pt x="198240" y="812799"/>
                  </a:lnTo>
                  <a:lnTo>
                    <a:pt x="179346" y="761999"/>
                  </a:lnTo>
                  <a:close/>
                </a:path>
                <a:path w="3433445" h="2019300">
                  <a:moveTo>
                    <a:pt x="2589581" y="609599"/>
                  </a:moveTo>
                  <a:lnTo>
                    <a:pt x="2732758" y="609599"/>
                  </a:lnTo>
                  <a:lnTo>
                    <a:pt x="2685151" y="634999"/>
                  </a:lnTo>
                  <a:lnTo>
                    <a:pt x="2637384" y="634999"/>
                  </a:lnTo>
                  <a:lnTo>
                    <a:pt x="2589581" y="609599"/>
                  </a:lnTo>
                  <a:close/>
                </a:path>
                <a:path w="3433445" h="2019300">
                  <a:moveTo>
                    <a:pt x="2400460" y="584199"/>
                  </a:moveTo>
                  <a:lnTo>
                    <a:pt x="2919119" y="584199"/>
                  </a:lnTo>
                  <a:lnTo>
                    <a:pt x="2873385" y="609599"/>
                  </a:lnTo>
                  <a:lnTo>
                    <a:pt x="2447179" y="609599"/>
                  </a:lnTo>
                  <a:lnTo>
                    <a:pt x="2400460" y="584199"/>
                  </a:lnTo>
                  <a:close/>
                </a:path>
                <a:path w="3433445" h="2019300">
                  <a:moveTo>
                    <a:pt x="3359569" y="0"/>
                  </a:moveTo>
                  <a:lnTo>
                    <a:pt x="3433274" y="0"/>
                  </a:lnTo>
                  <a:lnTo>
                    <a:pt x="3420635" y="50799"/>
                  </a:lnTo>
                  <a:lnTo>
                    <a:pt x="3402922" y="76199"/>
                  </a:lnTo>
                  <a:lnTo>
                    <a:pt x="3383579" y="139699"/>
                  </a:lnTo>
                  <a:lnTo>
                    <a:pt x="3362562" y="165099"/>
                  </a:lnTo>
                  <a:lnTo>
                    <a:pt x="3339827" y="228599"/>
                  </a:lnTo>
                  <a:lnTo>
                    <a:pt x="3315328" y="253999"/>
                  </a:lnTo>
                  <a:lnTo>
                    <a:pt x="3289021" y="317499"/>
                  </a:lnTo>
                  <a:lnTo>
                    <a:pt x="3260862" y="342899"/>
                  </a:lnTo>
                  <a:lnTo>
                    <a:pt x="3230806" y="368299"/>
                  </a:lnTo>
                  <a:lnTo>
                    <a:pt x="3198808" y="406399"/>
                  </a:lnTo>
                  <a:lnTo>
                    <a:pt x="3164824" y="431799"/>
                  </a:lnTo>
                  <a:lnTo>
                    <a:pt x="3128809" y="457199"/>
                  </a:lnTo>
                  <a:lnTo>
                    <a:pt x="3090719" y="495299"/>
                  </a:lnTo>
                  <a:lnTo>
                    <a:pt x="3050509" y="520699"/>
                  </a:lnTo>
                  <a:lnTo>
                    <a:pt x="3008135" y="546099"/>
                  </a:lnTo>
                  <a:lnTo>
                    <a:pt x="2964077" y="584199"/>
                  </a:lnTo>
                  <a:lnTo>
                    <a:pt x="2354319" y="584199"/>
                  </a:lnTo>
                  <a:lnTo>
                    <a:pt x="2308881" y="546099"/>
                  </a:lnTo>
                  <a:lnTo>
                    <a:pt x="2807581" y="546099"/>
                  </a:lnTo>
                  <a:lnTo>
                    <a:pt x="2853802" y="520699"/>
                  </a:lnTo>
                  <a:lnTo>
                    <a:pt x="2899173" y="520699"/>
                  </a:lnTo>
                  <a:lnTo>
                    <a:pt x="2943521" y="495299"/>
                  </a:lnTo>
                  <a:lnTo>
                    <a:pt x="2986670" y="457199"/>
                  </a:lnTo>
                  <a:lnTo>
                    <a:pt x="3028444" y="457199"/>
                  </a:lnTo>
                  <a:lnTo>
                    <a:pt x="3068668" y="431799"/>
                  </a:lnTo>
                  <a:lnTo>
                    <a:pt x="3108139" y="406399"/>
                  </a:lnTo>
                  <a:lnTo>
                    <a:pt x="3144748" y="368299"/>
                  </a:lnTo>
                  <a:lnTo>
                    <a:pt x="3178638" y="317499"/>
                  </a:lnTo>
                  <a:lnTo>
                    <a:pt x="3209950" y="279399"/>
                  </a:lnTo>
                  <a:lnTo>
                    <a:pt x="3238829" y="253999"/>
                  </a:lnTo>
                  <a:lnTo>
                    <a:pt x="3265416" y="190499"/>
                  </a:lnTo>
                  <a:lnTo>
                    <a:pt x="3289855" y="165099"/>
                  </a:lnTo>
                  <a:lnTo>
                    <a:pt x="3312286" y="101599"/>
                  </a:lnTo>
                  <a:lnTo>
                    <a:pt x="3331990" y="76199"/>
                  </a:lnTo>
                  <a:lnTo>
                    <a:pt x="3350149" y="12699"/>
                  </a:lnTo>
                  <a:lnTo>
                    <a:pt x="3359569" y="0"/>
                  </a:lnTo>
                  <a:close/>
                </a:path>
                <a:path w="3433445" h="2019300">
                  <a:moveTo>
                    <a:pt x="2220605" y="520699"/>
                  </a:moveTo>
                  <a:lnTo>
                    <a:pt x="2474980" y="520699"/>
                  </a:lnTo>
                  <a:lnTo>
                    <a:pt x="2522239" y="546099"/>
                  </a:lnTo>
                  <a:lnTo>
                    <a:pt x="2264269" y="546099"/>
                  </a:lnTo>
                  <a:lnTo>
                    <a:pt x="2220605" y="520699"/>
                  </a:lnTo>
                  <a:close/>
                </a:path>
                <a:path w="3433445" h="2019300">
                  <a:moveTo>
                    <a:pt x="1585057" y="0"/>
                  </a:moveTo>
                  <a:lnTo>
                    <a:pt x="1636824" y="0"/>
                  </a:lnTo>
                  <a:lnTo>
                    <a:pt x="1647909" y="12699"/>
                  </a:lnTo>
                  <a:lnTo>
                    <a:pt x="1683706" y="50799"/>
                  </a:lnTo>
                  <a:lnTo>
                    <a:pt x="1756542" y="101599"/>
                  </a:lnTo>
                  <a:lnTo>
                    <a:pt x="1793659" y="139699"/>
                  </a:lnTo>
                  <a:lnTo>
                    <a:pt x="1831293" y="190499"/>
                  </a:lnTo>
                  <a:lnTo>
                    <a:pt x="1869483" y="228599"/>
                  </a:lnTo>
                  <a:lnTo>
                    <a:pt x="1908266" y="253999"/>
                  </a:lnTo>
                  <a:lnTo>
                    <a:pt x="1947682" y="279399"/>
                  </a:lnTo>
                  <a:lnTo>
                    <a:pt x="1987769" y="317499"/>
                  </a:lnTo>
                  <a:lnTo>
                    <a:pt x="2028565" y="342899"/>
                  </a:lnTo>
                  <a:lnTo>
                    <a:pt x="2070109" y="368299"/>
                  </a:lnTo>
                  <a:lnTo>
                    <a:pt x="2112438" y="406399"/>
                  </a:lnTo>
                  <a:lnTo>
                    <a:pt x="2155592" y="406399"/>
                  </a:lnTo>
                  <a:lnTo>
                    <a:pt x="2199609" y="431799"/>
                  </a:lnTo>
                  <a:lnTo>
                    <a:pt x="2244527" y="457199"/>
                  </a:lnTo>
                  <a:lnTo>
                    <a:pt x="2290385" y="495299"/>
                  </a:lnTo>
                  <a:lnTo>
                    <a:pt x="2337221" y="495299"/>
                  </a:lnTo>
                  <a:lnTo>
                    <a:pt x="2382296" y="520699"/>
                  </a:lnTo>
                  <a:lnTo>
                    <a:pt x="2175691" y="520699"/>
                  </a:lnTo>
                  <a:lnTo>
                    <a:pt x="2131719" y="495299"/>
                  </a:lnTo>
                  <a:lnTo>
                    <a:pt x="2088641" y="457199"/>
                  </a:lnTo>
                  <a:lnTo>
                    <a:pt x="2046409" y="431799"/>
                  </a:lnTo>
                  <a:lnTo>
                    <a:pt x="2004975" y="406399"/>
                  </a:lnTo>
                  <a:lnTo>
                    <a:pt x="1964293" y="368299"/>
                  </a:lnTo>
                  <a:lnTo>
                    <a:pt x="1924314" y="342899"/>
                  </a:lnTo>
                  <a:lnTo>
                    <a:pt x="1884991" y="317499"/>
                  </a:lnTo>
                  <a:lnTo>
                    <a:pt x="1846276" y="279399"/>
                  </a:lnTo>
                  <a:lnTo>
                    <a:pt x="1808121" y="253999"/>
                  </a:lnTo>
                  <a:lnTo>
                    <a:pt x="1733303" y="190499"/>
                  </a:lnTo>
                  <a:lnTo>
                    <a:pt x="1660155" y="139699"/>
                  </a:lnTo>
                  <a:lnTo>
                    <a:pt x="1624088" y="101599"/>
                  </a:lnTo>
                  <a:lnTo>
                    <a:pt x="1591495" y="50799"/>
                  </a:lnTo>
                  <a:lnTo>
                    <a:pt x="1586842" y="12699"/>
                  </a:lnTo>
                  <a:lnTo>
                    <a:pt x="1585057" y="0"/>
                  </a:lnTo>
                  <a:close/>
                </a:path>
                <a:path w="3433445" h="2019300">
                  <a:moveTo>
                    <a:pt x="1511249" y="0"/>
                  </a:moveTo>
                  <a:lnTo>
                    <a:pt x="1532695" y="0"/>
                  </a:lnTo>
                  <a:lnTo>
                    <a:pt x="1588297" y="50799"/>
                  </a:lnTo>
                  <a:lnTo>
                    <a:pt x="1517847" y="50799"/>
                  </a:lnTo>
                  <a:lnTo>
                    <a:pt x="1513064" y="12699"/>
                  </a:lnTo>
                  <a:lnTo>
                    <a:pt x="1511249" y="0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963A827B-9D24-5869-797E-B29E21C5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" name="object 19">
            <a:extLst>
              <a:ext uri="{FF2B5EF4-FFF2-40B4-BE49-F238E27FC236}">
                <a16:creationId xmlns:a16="http://schemas.microsoft.com/office/drawing/2014/main" id="{0E09C79F-66AE-F586-9864-7DAD88158A6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2565" y="3143630"/>
            <a:ext cx="4667701" cy="5178231"/>
          </a:xfrm>
          <a:prstGeom prst="rect">
            <a:avLst/>
          </a:prstGeom>
        </p:spPr>
      </p:pic>
      <p:sp>
        <p:nvSpPr>
          <p:cNvPr id="33" name="object 19">
            <a:extLst>
              <a:ext uri="{FF2B5EF4-FFF2-40B4-BE49-F238E27FC236}">
                <a16:creationId xmlns:a16="http://schemas.microsoft.com/office/drawing/2014/main" id="{0EE18DCC-1249-D0B0-C1B2-F4828CC120D9}"/>
              </a:ext>
            </a:extLst>
          </p:cNvPr>
          <p:cNvSpPr txBox="1"/>
          <p:nvPr/>
        </p:nvSpPr>
        <p:spPr>
          <a:xfrm>
            <a:off x="3679404" y="6372251"/>
            <a:ext cx="1758314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65" dirty="0">
                <a:latin typeface="Verdana"/>
                <a:cs typeface="Verdana"/>
              </a:rPr>
              <a:t>Section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34" name="object 20">
            <a:extLst>
              <a:ext uri="{FF2B5EF4-FFF2-40B4-BE49-F238E27FC236}">
                <a16:creationId xmlns:a16="http://schemas.microsoft.com/office/drawing/2014/main" id="{B537C3A3-9FA6-DF7F-38ED-93D3DD96590D}"/>
              </a:ext>
            </a:extLst>
          </p:cNvPr>
          <p:cNvSpPr txBox="1">
            <a:spLocks/>
          </p:cNvSpPr>
          <p:nvPr/>
        </p:nvSpPr>
        <p:spPr>
          <a:xfrm>
            <a:off x="3680509" y="3847252"/>
            <a:ext cx="134747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500" b="0" i="0">
                <a:solidFill>
                  <a:srgbClr val="A6616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15000" spc="-1730" dirty="0">
                <a:solidFill>
                  <a:srgbClr val="FFFAF5"/>
                </a:solidFill>
                <a:latin typeface="Bookman Old Style"/>
                <a:cs typeface="Bookman Old Style"/>
              </a:rPr>
              <a:t>B</a:t>
            </a:r>
            <a:endParaRPr lang="en-US" sz="15000" dirty="0">
              <a:latin typeface="Bookman Old Style"/>
              <a:cs typeface="Bookman Old Styl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41651" y="556036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5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41651" y="1334623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4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41651" y="2163796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4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41651" y="2895171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4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41651" y="3626546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5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741651" y="4406820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5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41651" y="5187094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5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741651" y="5967367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5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741651" y="6747641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5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41651" y="7527915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5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41651" y="8308189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5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741651" y="9088463"/>
            <a:ext cx="5546725" cy="4445"/>
          </a:xfrm>
          <a:custGeom>
            <a:avLst/>
            <a:gdLst/>
            <a:ahLst/>
            <a:cxnLst/>
            <a:rect l="l" t="t" r="r" b="b"/>
            <a:pathLst>
              <a:path w="5546725" h="4445">
                <a:moveTo>
                  <a:pt x="0" y="4215"/>
                </a:moveTo>
                <a:lnTo>
                  <a:pt x="5546347" y="4215"/>
                </a:lnTo>
                <a:lnTo>
                  <a:pt x="5546347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5" name="object 15"/>
            <p:cNvSpPr/>
            <p:nvPr/>
          </p:nvSpPr>
          <p:spPr>
            <a:xfrm>
              <a:off x="12741643" y="11"/>
              <a:ext cx="5546725" cy="10287000"/>
            </a:xfrm>
            <a:custGeom>
              <a:avLst/>
              <a:gdLst/>
              <a:ahLst/>
              <a:cxnLst/>
              <a:rect l="l" t="t" r="r" b="b"/>
              <a:pathLst>
                <a:path w="5546725" h="10287000">
                  <a:moveTo>
                    <a:pt x="5546344" y="9868306"/>
                  </a:moveTo>
                  <a:lnTo>
                    <a:pt x="4896485" y="9868306"/>
                  </a:lnTo>
                  <a:lnTo>
                    <a:pt x="4896485" y="0"/>
                  </a:lnTo>
                  <a:lnTo>
                    <a:pt x="4892268" y="0"/>
                  </a:lnTo>
                  <a:lnTo>
                    <a:pt x="4892268" y="9868306"/>
                  </a:lnTo>
                  <a:lnTo>
                    <a:pt x="4117048" y="9868306"/>
                  </a:lnTo>
                  <a:lnTo>
                    <a:pt x="4117048" y="0"/>
                  </a:lnTo>
                  <a:lnTo>
                    <a:pt x="4112831" y="0"/>
                  </a:lnTo>
                  <a:lnTo>
                    <a:pt x="4112831" y="9868306"/>
                  </a:lnTo>
                  <a:lnTo>
                    <a:pt x="3304311" y="9868306"/>
                  </a:lnTo>
                  <a:lnTo>
                    <a:pt x="3304311" y="0"/>
                  </a:lnTo>
                  <a:lnTo>
                    <a:pt x="3300095" y="0"/>
                  </a:lnTo>
                  <a:lnTo>
                    <a:pt x="3300095" y="9868306"/>
                  </a:lnTo>
                  <a:lnTo>
                    <a:pt x="2532900" y="9868306"/>
                  </a:lnTo>
                  <a:lnTo>
                    <a:pt x="2532900" y="0"/>
                  </a:lnTo>
                  <a:lnTo>
                    <a:pt x="2528684" y="0"/>
                  </a:lnTo>
                  <a:lnTo>
                    <a:pt x="2528684" y="9868306"/>
                  </a:lnTo>
                  <a:lnTo>
                    <a:pt x="1761477" y="9868306"/>
                  </a:lnTo>
                  <a:lnTo>
                    <a:pt x="1761477" y="0"/>
                  </a:lnTo>
                  <a:lnTo>
                    <a:pt x="1757260" y="0"/>
                  </a:lnTo>
                  <a:lnTo>
                    <a:pt x="1757260" y="9868306"/>
                  </a:lnTo>
                  <a:lnTo>
                    <a:pt x="990053" y="9868306"/>
                  </a:lnTo>
                  <a:lnTo>
                    <a:pt x="990053" y="0"/>
                  </a:lnTo>
                  <a:lnTo>
                    <a:pt x="985837" y="0"/>
                  </a:lnTo>
                  <a:lnTo>
                    <a:pt x="985837" y="9868306"/>
                  </a:lnTo>
                  <a:lnTo>
                    <a:pt x="210197" y="9868306"/>
                  </a:lnTo>
                  <a:lnTo>
                    <a:pt x="210197" y="0"/>
                  </a:lnTo>
                  <a:lnTo>
                    <a:pt x="205981" y="0"/>
                  </a:lnTo>
                  <a:lnTo>
                    <a:pt x="205981" y="9868306"/>
                  </a:lnTo>
                  <a:lnTo>
                    <a:pt x="0" y="9868306"/>
                  </a:lnTo>
                  <a:lnTo>
                    <a:pt x="0" y="9872523"/>
                  </a:lnTo>
                  <a:lnTo>
                    <a:pt x="205981" y="9872523"/>
                  </a:lnTo>
                  <a:lnTo>
                    <a:pt x="205981" y="10286987"/>
                  </a:lnTo>
                  <a:lnTo>
                    <a:pt x="210197" y="10286987"/>
                  </a:lnTo>
                  <a:lnTo>
                    <a:pt x="210197" y="9872523"/>
                  </a:lnTo>
                  <a:lnTo>
                    <a:pt x="985837" y="9872523"/>
                  </a:lnTo>
                  <a:lnTo>
                    <a:pt x="985837" y="10286987"/>
                  </a:lnTo>
                  <a:lnTo>
                    <a:pt x="990053" y="10286987"/>
                  </a:lnTo>
                  <a:lnTo>
                    <a:pt x="990053" y="9872523"/>
                  </a:lnTo>
                  <a:lnTo>
                    <a:pt x="1757260" y="9872523"/>
                  </a:lnTo>
                  <a:lnTo>
                    <a:pt x="1757260" y="10286987"/>
                  </a:lnTo>
                  <a:lnTo>
                    <a:pt x="1761477" y="10286987"/>
                  </a:lnTo>
                  <a:lnTo>
                    <a:pt x="1761477" y="9872523"/>
                  </a:lnTo>
                  <a:lnTo>
                    <a:pt x="2528684" y="9872523"/>
                  </a:lnTo>
                  <a:lnTo>
                    <a:pt x="2528684" y="10286987"/>
                  </a:lnTo>
                  <a:lnTo>
                    <a:pt x="2532900" y="10286987"/>
                  </a:lnTo>
                  <a:lnTo>
                    <a:pt x="2532900" y="9872523"/>
                  </a:lnTo>
                  <a:lnTo>
                    <a:pt x="3300095" y="9872523"/>
                  </a:lnTo>
                  <a:lnTo>
                    <a:pt x="3300095" y="10286987"/>
                  </a:lnTo>
                  <a:lnTo>
                    <a:pt x="3304311" y="10286987"/>
                  </a:lnTo>
                  <a:lnTo>
                    <a:pt x="3304311" y="9872523"/>
                  </a:lnTo>
                  <a:lnTo>
                    <a:pt x="4112831" y="9872523"/>
                  </a:lnTo>
                  <a:lnTo>
                    <a:pt x="4112831" y="10286987"/>
                  </a:lnTo>
                  <a:lnTo>
                    <a:pt x="4117048" y="10286987"/>
                  </a:lnTo>
                  <a:lnTo>
                    <a:pt x="4117048" y="9872523"/>
                  </a:lnTo>
                  <a:lnTo>
                    <a:pt x="4892268" y="9872523"/>
                  </a:lnTo>
                  <a:lnTo>
                    <a:pt x="4892268" y="10286987"/>
                  </a:lnTo>
                  <a:lnTo>
                    <a:pt x="4896485" y="10286987"/>
                  </a:lnTo>
                  <a:lnTo>
                    <a:pt x="4896485" y="9872523"/>
                  </a:lnTo>
                  <a:lnTo>
                    <a:pt x="5546344" y="9872523"/>
                  </a:lnTo>
                  <a:lnTo>
                    <a:pt x="5546344" y="98683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0"/>
              <a:ext cx="12741910" cy="10287000"/>
            </a:xfrm>
            <a:custGeom>
              <a:avLst/>
              <a:gdLst/>
              <a:ahLst/>
              <a:cxnLst/>
              <a:rect l="l" t="t" r="r" b="b"/>
              <a:pathLst>
                <a:path w="12741910" h="10287000">
                  <a:moveTo>
                    <a:pt x="12741651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2741651" y="0"/>
                  </a:lnTo>
                  <a:lnTo>
                    <a:pt x="12741651" y="10286999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58222" y="174470"/>
              <a:ext cx="5415280" cy="1314450"/>
            </a:xfrm>
            <a:custGeom>
              <a:avLst/>
              <a:gdLst/>
              <a:ahLst/>
              <a:cxnLst/>
              <a:rect l="l" t="t" r="r" b="b"/>
              <a:pathLst>
                <a:path w="5415280" h="1314450">
                  <a:moveTo>
                    <a:pt x="4758028" y="1313893"/>
                  </a:moveTo>
                  <a:lnTo>
                    <a:pt x="656946" y="1313893"/>
                  </a:lnTo>
                  <a:lnTo>
                    <a:pt x="604927" y="1311832"/>
                  </a:lnTo>
                  <a:lnTo>
                    <a:pt x="553557" y="1305709"/>
                  </a:lnTo>
                  <a:lnTo>
                    <a:pt x="503056" y="1295616"/>
                  </a:lnTo>
                  <a:lnTo>
                    <a:pt x="453644" y="1281645"/>
                  </a:lnTo>
                  <a:lnTo>
                    <a:pt x="405544" y="1263886"/>
                  </a:lnTo>
                  <a:lnTo>
                    <a:pt x="358974" y="1242431"/>
                  </a:lnTo>
                  <a:lnTo>
                    <a:pt x="314155" y="1217371"/>
                  </a:lnTo>
                  <a:lnTo>
                    <a:pt x="271309" y="1188798"/>
                  </a:lnTo>
                  <a:lnTo>
                    <a:pt x="230655" y="1156803"/>
                  </a:lnTo>
                  <a:lnTo>
                    <a:pt x="192415" y="1121478"/>
                  </a:lnTo>
                  <a:lnTo>
                    <a:pt x="157089" y="1083237"/>
                  </a:lnTo>
                  <a:lnTo>
                    <a:pt x="125094" y="1042583"/>
                  </a:lnTo>
                  <a:lnTo>
                    <a:pt x="96521" y="999737"/>
                  </a:lnTo>
                  <a:lnTo>
                    <a:pt x="71462" y="954919"/>
                  </a:lnTo>
                  <a:lnTo>
                    <a:pt x="50007" y="908349"/>
                  </a:lnTo>
                  <a:lnTo>
                    <a:pt x="32248" y="860248"/>
                  </a:lnTo>
                  <a:lnTo>
                    <a:pt x="18276" y="810837"/>
                  </a:lnTo>
                  <a:lnTo>
                    <a:pt x="8183" y="760336"/>
                  </a:lnTo>
                  <a:lnTo>
                    <a:pt x="2061" y="708965"/>
                  </a:lnTo>
                  <a:lnTo>
                    <a:pt x="0" y="656946"/>
                  </a:lnTo>
                  <a:lnTo>
                    <a:pt x="2061" y="604927"/>
                  </a:lnTo>
                  <a:lnTo>
                    <a:pt x="8183" y="553557"/>
                  </a:lnTo>
                  <a:lnTo>
                    <a:pt x="18276" y="503056"/>
                  </a:lnTo>
                  <a:lnTo>
                    <a:pt x="32248" y="453644"/>
                  </a:lnTo>
                  <a:lnTo>
                    <a:pt x="50007" y="405544"/>
                  </a:lnTo>
                  <a:lnTo>
                    <a:pt x="71462" y="358974"/>
                  </a:lnTo>
                  <a:lnTo>
                    <a:pt x="96521" y="314155"/>
                  </a:lnTo>
                  <a:lnTo>
                    <a:pt x="125094" y="271309"/>
                  </a:lnTo>
                  <a:lnTo>
                    <a:pt x="157089" y="230655"/>
                  </a:lnTo>
                  <a:lnTo>
                    <a:pt x="192415" y="192415"/>
                  </a:lnTo>
                  <a:lnTo>
                    <a:pt x="230655" y="157089"/>
                  </a:lnTo>
                  <a:lnTo>
                    <a:pt x="271309" y="125094"/>
                  </a:lnTo>
                  <a:lnTo>
                    <a:pt x="314155" y="96521"/>
                  </a:lnTo>
                  <a:lnTo>
                    <a:pt x="358974" y="71462"/>
                  </a:lnTo>
                  <a:lnTo>
                    <a:pt x="405544" y="50007"/>
                  </a:lnTo>
                  <a:lnTo>
                    <a:pt x="453644" y="32248"/>
                  </a:lnTo>
                  <a:lnTo>
                    <a:pt x="503056" y="18276"/>
                  </a:lnTo>
                  <a:lnTo>
                    <a:pt x="553557" y="8183"/>
                  </a:lnTo>
                  <a:lnTo>
                    <a:pt x="604927" y="2061"/>
                  </a:lnTo>
                  <a:lnTo>
                    <a:pt x="656946" y="0"/>
                  </a:lnTo>
                  <a:lnTo>
                    <a:pt x="4758028" y="0"/>
                  </a:lnTo>
                  <a:lnTo>
                    <a:pt x="4810047" y="2061"/>
                  </a:lnTo>
                  <a:lnTo>
                    <a:pt x="4861418" y="8183"/>
                  </a:lnTo>
                  <a:lnTo>
                    <a:pt x="4911919" y="18276"/>
                  </a:lnTo>
                  <a:lnTo>
                    <a:pt x="4961330" y="32248"/>
                  </a:lnTo>
                  <a:lnTo>
                    <a:pt x="5009431" y="50007"/>
                  </a:lnTo>
                  <a:lnTo>
                    <a:pt x="5056001" y="71462"/>
                  </a:lnTo>
                  <a:lnTo>
                    <a:pt x="5100819" y="96521"/>
                  </a:lnTo>
                  <a:lnTo>
                    <a:pt x="5143666" y="125094"/>
                  </a:lnTo>
                  <a:lnTo>
                    <a:pt x="5184319" y="157089"/>
                  </a:lnTo>
                  <a:lnTo>
                    <a:pt x="5222560" y="192415"/>
                  </a:lnTo>
                  <a:lnTo>
                    <a:pt x="5257885" y="230655"/>
                  </a:lnTo>
                  <a:lnTo>
                    <a:pt x="5289880" y="271309"/>
                  </a:lnTo>
                  <a:lnTo>
                    <a:pt x="5318453" y="314155"/>
                  </a:lnTo>
                  <a:lnTo>
                    <a:pt x="5343513" y="358974"/>
                  </a:lnTo>
                  <a:lnTo>
                    <a:pt x="5364968" y="405544"/>
                  </a:lnTo>
                  <a:lnTo>
                    <a:pt x="5382727" y="453644"/>
                  </a:lnTo>
                  <a:lnTo>
                    <a:pt x="5396698" y="503056"/>
                  </a:lnTo>
                  <a:lnTo>
                    <a:pt x="5406791" y="553557"/>
                  </a:lnTo>
                  <a:lnTo>
                    <a:pt x="5412914" y="604927"/>
                  </a:lnTo>
                  <a:lnTo>
                    <a:pt x="5414676" y="649411"/>
                  </a:lnTo>
                  <a:lnTo>
                    <a:pt x="5414676" y="664482"/>
                  </a:lnTo>
                  <a:lnTo>
                    <a:pt x="5412914" y="708965"/>
                  </a:lnTo>
                  <a:lnTo>
                    <a:pt x="5406791" y="760336"/>
                  </a:lnTo>
                  <a:lnTo>
                    <a:pt x="5396698" y="810837"/>
                  </a:lnTo>
                  <a:lnTo>
                    <a:pt x="5382727" y="860248"/>
                  </a:lnTo>
                  <a:lnTo>
                    <a:pt x="5364968" y="908349"/>
                  </a:lnTo>
                  <a:lnTo>
                    <a:pt x="5343513" y="954919"/>
                  </a:lnTo>
                  <a:lnTo>
                    <a:pt x="5318453" y="999737"/>
                  </a:lnTo>
                  <a:lnTo>
                    <a:pt x="5289880" y="1042583"/>
                  </a:lnTo>
                  <a:lnTo>
                    <a:pt x="5257885" y="1083237"/>
                  </a:lnTo>
                  <a:lnTo>
                    <a:pt x="5222560" y="1121478"/>
                  </a:lnTo>
                  <a:lnTo>
                    <a:pt x="5184319" y="1156803"/>
                  </a:lnTo>
                  <a:lnTo>
                    <a:pt x="5143666" y="1188798"/>
                  </a:lnTo>
                  <a:lnTo>
                    <a:pt x="5100819" y="1217371"/>
                  </a:lnTo>
                  <a:lnTo>
                    <a:pt x="5056001" y="1242431"/>
                  </a:lnTo>
                  <a:lnTo>
                    <a:pt x="5009431" y="1263886"/>
                  </a:lnTo>
                  <a:lnTo>
                    <a:pt x="4961330" y="1281645"/>
                  </a:lnTo>
                  <a:lnTo>
                    <a:pt x="4911919" y="1295616"/>
                  </a:lnTo>
                  <a:lnTo>
                    <a:pt x="4861418" y="1305709"/>
                  </a:lnTo>
                  <a:lnTo>
                    <a:pt x="4810047" y="1311832"/>
                  </a:lnTo>
                  <a:lnTo>
                    <a:pt x="4758028" y="1313893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58223" y="174467"/>
              <a:ext cx="5415280" cy="1314450"/>
            </a:xfrm>
            <a:custGeom>
              <a:avLst/>
              <a:gdLst/>
              <a:ahLst/>
              <a:cxnLst/>
              <a:rect l="l" t="t" r="r" b="b"/>
              <a:pathLst>
                <a:path w="5415280" h="1314450">
                  <a:moveTo>
                    <a:pt x="656998" y="2"/>
                  </a:moveTo>
                  <a:lnTo>
                    <a:pt x="4757960" y="2"/>
                  </a:lnTo>
                  <a:lnTo>
                    <a:pt x="4809979" y="2055"/>
                  </a:lnTo>
                  <a:lnTo>
                    <a:pt x="4861349" y="8172"/>
                  </a:lnTo>
                  <a:lnTo>
                    <a:pt x="4911851" y="18259"/>
                  </a:lnTo>
                  <a:lnTo>
                    <a:pt x="4961264" y="32226"/>
                  </a:lnTo>
                  <a:lnTo>
                    <a:pt x="5009368" y="49980"/>
                  </a:lnTo>
                  <a:lnTo>
                    <a:pt x="5055941" y="71431"/>
                  </a:lnTo>
                  <a:lnTo>
                    <a:pt x="5100763" y="96487"/>
                  </a:lnTo>
                  <a:lnTo>
                    <a:pt x="5143614" y="125057"/>
                  </a:lnTo>
                  <a:lnTo>
                    <a:pt x="5184273" y="157049"/>
                  </a:lnTo>
                  <a:lnTo>
                    <a:pt x="5222518" y="192374"/>
                  </a:lnTo>
                  <a:lnTo>
                    <a:pt x="5257849" y="230613"/>
                  </a:lnTo>
                  <a:lnTo>
                    <a:pt x="5289850" y="271267"/>
                  </a:lnTo>
                  <a:lnTo>
                    <a:pt x="5318428" y="314115"/>
                  </a:lnTo>
                  <a:lnTo>
                    <a:pt x="5343493" y="358935"/>
                  </a:lnTo>
                  <a:lnTo>
                    <a:pt x="5364953" y="405508"/>
                  </a:lnTo>
                  <a:lnTo>
                    <a:pt x="5382716" y="453612"/>
                  </a:lnTo>
                  <a:lnTo>
                    <a:pt x="5396691" y="503027"/>
                  </a:lnTo>
                  <a:lnTo>
                    <a:pt x="5406787" y="553533"/>
                  </a:lnTo>
                  <a:lnTo>
                    <a:pt x="5412912" y="604908"/>
                  </a:lnTo>
                  <a:lnTo>
                    <a:pt x="5414974" y="656932"/>
                  </a:lnTo>
                  <a:lnTo>
                    <a:pt x="5412914" y="708957"/>
                  </a:lnTo>
                  <a:lnTo>
                    <a:pt x="5406791" y="760333"/>
                  </a:lnTo>
                  <a:lnTo>
                    <a:pt x="5396697" y="810839"/>
                  </a:lnTo>
                  <a:lnTo>
                    <a:pt x="5382724" y="860255"/>
                  </a:lnTo>
                  <a:lnTo>
                    <a:pt x="5364962" y="908361"/>
                  </a:lnTo>
                  <a:lnTo>
                    <a:pt x="5343504" y="954935"/>
                  </a:lnTo>
                  <a:lnTo>
                    <a:pt x="5318440" y="999757"/>
                  </a:lnTo>
                  <a:lnTo>
                    <a:pt x="5289862" y="1042607"/>
                  </a:lnTo>
                  <a:lnTo>
                    <a:pt x="5257862" y="1083263"/>
                  </a:lnTo>
                  <a:lnTo>
                    <a:pt x="5222531" y="1121505"/>
                  </a:lnTo>
                  <a:lnTo>
                    <a:pt x="5184285" y="1156831"/>
                  </a:lnTo>
                  <a:lnTo>
                    <a:pt x="5143626" y="1188826"/>
                  </a:lnTo>
                  <a:lnTo>
                    <a:pt x="5100775" y="1217397"/>
                  </a:lnTo>
                  <a:lnTo>
                    <a:pt x="5055951" y="1242455"/>
                  </a:lnTo>
                  <a:lnTo>
                    <a:pt x="5009376" y="1263907"/>
                  </a:lnTo>
                  <a:lnTo>
                    <a:pt x="4961271" y="1281663"/>
                  </a:lnTo>
                  <a:lnTo>
                    <a:pt x="4911856" y="1295630"/>
                  </a:lnTo>
                  <a:lnTo>
                    <a:pt x="4861352" y="1305719"/>
                  </a:lnTo>
                  <a:lnTo>
                    <a:pt x="4809979" y="1311836"/>
                  </a:lnTo>
                  <a:lnTo>
                    <a:pt x="4757960" y="1313895"/>
                  </a:lnTo>
                  <a:lnTo>
                    <a:pt x="656997" y="1313897"/>
                  </a:lnTo>
                  <a:lnTo>
                    <a:pt x="604976" y="1311839"/>
                  </a:lnTo>
                  <a:lnTo>
                    <a:pt x="553602" y="1305720"/>
                  </a:lnTo>
                  <a:lnTo>
                    <a:pt x="503098" y="1295630"/>
                  </a:lnTo>
                  <a:lnTo>
                    <a:pt x="453683" y="1281661"/>
                  </a:lnTo>
                  <a:lnTo>
                    <a:pt x="405578" y="1263904"/>
                  </a:lnTo>
                  <a:lnTo>
                    <a:pt x="359004" y="1242450"/>
                  </a:lnTo>
                  <a:lnTo>
                    <a:pt x="314182" y="1217391"/>
                  </a:lnTo>
                  <a:lnTo>
                    <a:pt x="271331" y="1188818"/>
                  </a:lnTo>
                  <a:lnTo>
                    <a:pt x="230673" y="1156822"/>
                  </a:lnTo>
                  <a:lnTo>
                    <a:pt x="192428" y="1121495"/>
                  </a:lnTo>
                  <a:lnTo>
                    <a:pt x="157099" y="1083252"/>
                  </a:lnTo>
                  <a:lnTo>
                    <a:pt x="125100" y="1042596"/>
                  </a:lnTo>
                  <a:lnTo>
                    <a:pt x="96524" y="999746"/>
                  </a:lnTo>
                  <a:lnTo>
                    <a:pt x="71462" y="954924"/>
                  </a:lnTo>
                  <a:lnTo>
                    <a:pt x="50005" y="908350"/>
                  </a:lnTo>
                  <a:lnTo>
                    <a:pt x="32245" y="860245"/>
                  </a:lnTo>
                  <a:lnTo>
                    <a:pt x="18273" y="810830"/>
                  </a:lnTo>
                  <a:lnTo>
                    <a:pt x="8181" y="760324"/>
                  </a:lnTo>
                  <a:lnTo>
                    <a:pt x="2059" y="708949"/>
                  </a:lnTo>
                  <a:lnTo>
                    <a:pt x="0" y="656926"/>
                  </a:lnTo>
                  <a:lnTo>
                    <a:pt x="2063" y="604903"/>
                  </a:lnTo>
                  <a:lnTo>
                    <a:pt x="8188" y="553529"/>
                  </a:lnTo>
                  <a:lnTo>
                    <a:pt x="18284" y="503025"/>
                  </a:lnTo>
                  <a:lnTo>
                    <a:pt x="32260" y="453611"/>
                  </a:lnTo>
                  <a:lnTo>
                    <a:pt x="50023" y="405509"/>
                  </a:lnTo>
                  <a:lnTo>
                    <a:pt x="71482" y="358938"/>
                  </a:lnTo>
                  <a:lnTo>
                    <a:pt x="96546" y="314119"/>
                  </a:lnTo>
                  <a:lnTo>
                    <a:pt x="125123" y="271273"/>
                  </a:lnTo>
                  <a:lnTo>
                    <a:pt x="157123" y="230620"/>
                  </a:lnTo>
                  <a:lnTo>
                    <a:pt x="192453" y="192381"/>
                  </a:lnTo>
                  <a:lnTo>
                    <a:pt x="230697" y="157057"/>
                  </a:lnTo>
                  <a:lnTo>
                    <a:pt x="271354" y="125065"/>
                  </a:lnTo>
                  <a:lnTo>
                    <a:pt x="314204" y="96496"/>
                  </a:lnTo>
                  <a:lnTo>
                    <a:pt x="359025" y="71440"/>
                  </a:lnTo>
                  <a:lnTo>
                    <a:pt x="405596" y="49989"/>
                  </a:lnTo>
                  <a:lnTo>
                    <a:pt x="453698" y="32234"/>
                  </a:lnTo>
                  <a:lnTo>
                    <a:pt x="503110" y="18267"/>
                  </a:lnTo>
                  <a:lnTo>
                    <a:pt x="553611" y="8179"/>
                  </a:lnTo>
                  <a:lnTo>
                    <a:pt x="604981" y="2061"/>
                  </a:lnTo>
                  <a:lnTo>
                    <a:pt x="656998" y="0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8798650"/>
              <a:ext cx="3035300" cy="1488440"/>
            </a:xfrm>
            <a:custGeom>
              <a:avLst/>
              <a:gdLst/>
              <a:ahLst/>
              <a:cxnLst/>
              <a:rect l="l" t="t" r="r" b="b"/>
              <a:pathLst>
                <a:path w="3035300" h="1488440">
                  <a:moveTo>
                    <a:pt x="0" y="1224871"/>
                  </a:moveTo>
                  <a:lnTo>
                    <a:pt x="214094" y="1224871"/>
                  </a:lnTo>
                  <a:lnTo>
                    <a:pt x="230160" y="1176238"/>
                  </a:lnTo>
                  <a:lnTo>
                    <a:pt x="246040" y="1127379"/>
                  </a:lnTo>
                  <a:lnTo>
                    <a:pt x="261521" y="1078301"/>
                  </a:lnTo>
                  <a:lnTo>
                    <a:pt x="276410" y="1028949"/>
                  </a:lnTo>
                  <a:lnTo>
                    <a:pt x="290437" y="979528"/>
                  </a:lnTo>
                  <a:lnTo>
                    <a:pt x="303447" y="929851"/>
                  </a:lnTo>
                  <a:lnTo>
                    <a:pt x="315206" y="879992"/>
                  </a:lnTo>
                  <a:lnTo>
                    <a:pt x="325504" y="829961"/>
                  </a:lnTo>
                  <a:lnTo>
                    <a:pt x="334125" y="779766"/>
                  </a:lnTo>
                  <a:lnTo>
                    <a:pt x="340859" y="729417"/>
                  </a:lnTo>
                  <a:lnTo>
                    <a:pt x="345492" y="678922"/>
                  </a:lnTo>
                  <a:lnTo>
                    <a:pt x="347811" y="628291"/>
                  </a:lnTo>
                  <a:lnTo>
                    <a:pt x="347697" y="600326"/>
                  </a:lnTo>
                  <a:lnTo>
                    <a:pt x="347604" y="577533"/>
                  </a:lnTo>
                  <a:lnTo>
                    <a:pt x="344657" y="526657"/>
                  </a:lnTo>
                  <a:lnTo>
                    <a:pt x="338931" y="479093"/>
                  </a:lnTo>
                  <a:lnTo>
                    <a:pt x="329986" y="431698"/>
                  </a:lnTo>
                  <a:lnTo>
                    <a:pt x="317887" y="384805"/>
                  </a:lnTo>
                  <a:lnTo>
                    <a:pt x="302699" y="338749"/>
                  </a:lnTo>
                  <a:lnTo>
                    <a:pt x="284486" y="293865"/>
                  </a:lnTo>
                  <a:lnTo>
                    <a:pt x="263314" y="250487"/>
                  </a:lnTo>
                  <a:lnTo>
                    <a:pt x="239248" y="208949"/>
                  </a:lnTo>
                  <a:lnTo>
                    <a:pt x="212351" y="169586"/>
                  </a:lnTo>
                  <a:lnTo>
                    <a:pt x="182690" y="132733"/>
                  </a:lnTo>
                  <a:lnTo>
                    <a:pt x="150330" y="98724"/>
                  </a:lnTo>
                  <a:lnTo>
                    <a:pt x="115334" y="67893"/>
                  </a:lnTo>
                  <a:lnTo>
                    <a:pt x="77768" y="40575"/>
                  </a:lnTo>
                  <a:lnTo>
                    <a:pt x="37697" y="17104"/>
                  </a:lnTo>
                  <a:lnTo>
                    <a:pt x="0" y="0"/>
                  </a:lnTo>
                  <a:lnTo>
                    <a:pt x="0" y="1224871"/>
                  </a:lnTo>
                  <a:close/>
                </a:path>
                <a:path w="3035300" h="1488440">
                  <a:moveTo>
                    <a:pt x="0" y="1488349"/>
                  </a:moveTo>
                  <a:lnTo>
                    <a:pt x="1670871" y="1488349"/>
                  </a:lnTo>
                  <a:lnTo>
                    <a:pt x="1693756" y="1415449"/>
                  </a:lnTo>
                  <a:lnTo>
                    <a:pt x="1709073" y="1365950"/>
                  </a:lnTo>
                  <a:lnTo>
                    <a:pt x="1724017" y="1316381"/>
                  </a:lnTo>
                  <a:lnTo>
                    <a:pt x="1738413" y="1266710"/>
                  </a:lnTo>
                  <a:lnTo>
                    <a:pt x="1751255" y="1219857"/>
                  </a:lnTo>
                  <a:lnTo>
                    <a:pt x="1763314" y="1172589"/>
                  </a:lnTo>
                  <a:lnTo>
                    <a:pt x="1774447" y="1124972"/>
                  </a:lnTo>
                  <a:lnTo>
                    <a:pt x="1784509" y="1077070"/>
                  </a:lnTo>
                  <a:lnTo>
                    <a:pt x="1793357" y="1028949"/>
                  </a:lnTo>
                  <a:lnTo>
                    <a:pt x="1800849" y="980674"/>
                  </a:lnTo>
                  <a:lnTo>
                    <a:pt x="1806840" y="932311"/>
                  </a:lnTo>
                  <a:lnTo>
                    <a:pt x="1811187" y="883924"/>
                  </a:lnTo>
                  <a:lnTo>
                    <a:pt x="1813747" y="835579"/>
                  </a:lnTo>
                  <a:lnTo>
                    <a:pt x="1814376" y="787341"/>
                  </a:lnTo>
                  <a:lnTo>
                    <a:pt x="1812930" y="739275"/>
                  </a:lnTo>
                  <a:lnTo>
                    <a:pt x="1809267" y="691447"/>
                  </a:lnTo>
                  <a:lnTo>
                    <a:pt x="1803243" y="643920"/>
                  </a:lnTo>
                  <a:lnTo>
                    <a:pt x="1794715" y="596762"/>
                  </a:lnTo>
                  <a:lnTo>
                    <a:pt x="1783538" y="550036"/>
                  </a:lnTo>
                  <a:lnTo>
                    <a:pt x="1769570" y="503809"/>
                  </a:lnTo>
                  <a:lnTo>
                    <a:pt x="1752350" y="458340"/>
                  </a:lnTo>
                  <a:lnTo>
                    <a:pt x="1731648" y="414041"/>
                  </a:lnTo>
                  <a:lnTo>
                    <a:pt x="1707671" y="371207"/>
                  </a:lnTo>
                  <a:lnTo>
                    <a:pt x="1680624" y="330132"/>
                  </a:lnTo>
                  <a:lnTo>
                    <a:pt x="1650711" y="291110"/>
                  </a:lnTo>
                  <a:lnTo>
                    <a:pt x="1618139" y="254436"/>
                  </a:lnTo>
                  <a:lnTo>
                    <a:pt x="1583111" y="220404"/>
                  </a:lnTo>
                  <a:lnTo>
                    <a:pt x="1545833" y="189309"/>
                  </a:lnTo>
                  <a:lnTo>
                    <a:pt x="1506511" y="161443"/>
                  </a:lnTo>
                  <a:lnTo>
                    <a:pt x="1465349" y="137103"/>
                  </a:lnTo>
                  <a:lnTo>
                    <a:pt x="1422553" y="116581"/>
                  </a:lnTo>
                  <a:lnTo>
                    <a:pt x="1378327" y="100173"/>
                  </a:lnTo>
                  <a:lnTo>
                    <a:pt x="1332878" y="88172"/>
                  </a:lnTo>
                  <a:lnTo>
                    <a:pt x="1286409" y="80873"/>
                  </a:lnTo>
                  <a:lnTo>
                    <a:pt x="1239127" y="78570"/>
                  </a:lnTo>
                  <a:lnTo>
                    <a:pt x="1191237" y="81557"/>
                  </a:lnTo>
                  <a:lnTo>
                    <a:pt x="1143674" y="89748"/>
                  </a:lnTo>
                  <a:lnTo>
                    <a:pt x="1097696" y="102621"/>
                  </a:lnTo>
                  <a:lnTo>
                    <a:pt x="1053270" y="119767"/>
                  </a:lnTo>
                  <a:lnTo>
                    <a:pt x="1010362" y="140772"/>
                  </a:lnTo>
                  <a:lnTo>
                    <a:pt x="968937" y="165228"/>
                  </a:lnTo>
                  <a:lnTo>
                    <a:pt x="928962" y="192721"/>
                  </a:lnTo>
                  <a:lnTo>
                    <a:pt x="890403" y="222842"/>
                  </a:lnTo>
                  <a:lnTo>
                    <a:pt x="853225" y="255180"/>
                  </a:lnTo>
                  <a:lnTo>
                    <a:pt x="817395" y="289322"/>
                  </a:lnTo>
                  <a:lnTo>
                    <a:pt x="782878" y="324858"/>
                  </a:lnTo>
                  <a:lnTo>
                    <a:pt x="749642" y="361378"/>
                  </a:lnTo>
                  <a:lnTo>
                    <a:pt x="717651" y="398469"/>
                  </a:lnTo>
                  <a:lnTo>
                    <a:pt x="685030" y="437811"/>
                  </a:lnTo>
                  <a:lnTo>
                    <a:pt x="653048" y="477679"/>
                  </a:lnTo>
                  <a:lnTo>
                    <a:pt x="621712" y="518062"/>
                  </a:lnTo>
                  <a:lnTo>
                    <a:pt x="591029" y="558948"/>
                  </a:lnTo>
                  <a:lnTo>
                    <a:pt x="561006" y="600326"/>
                  </a:lnTo>
                  <a:lnTo>
                    <a:pt x="531651" y="642184"/>
                  </a:lnTo>
                  <a:lnTo>
                    <a:pt x="502971" y="684512"/>
                  </a:lnTo>
                  <a:lnTo>
                    <a:pt x="474973" y="727297"/>
                  </a:lnTo>
                  <a:lnTo>
                    <a:pt x="447664" y="770528"/>
                  </a:lnTo>
                  <a:lnTo>
                    <a:pt x="421052" y="814195"/>
                  </a:lnTo>
                  <a:lnTo>
                    <a:pt x="395144" y="858284"/>
                  </a:lnTo>
                  <a:lnTo>
                    <a:pt x="369947" y="902786"/>
                  </a:lnTo>
                  <a:lnTo>
                    <a:pt x="345469" y="947687"/>
                  </a:lnTo>
                  <a:lnTo>
                    <a:pt x="321716" y="992979"/>
                  </a:lnTo>
                  <a:lnTo>
                    <a:pt x="298697" y="1038647"/>
                  </a:lnTo>
                  <a:lnTo>
                    <a:pt x="276418" y="1084682"/>
                  </a:lnTo>
                  <a:lnTo>
                    <a:pt x="254886" y="1131072"/>
                  </a:lnTo>
                  <a:lnTo>
                    <a:pt x="234109" y="1177805"/>
                  </a:lnTo>
                  <a:lnTo>
                    <a:pt x="214094" y="1224871"/>
                  </a:lnTo>
                  <a:lnTo>
                    <a:pt x="0" y="1224871"/>
                  </a:lnTo>
                  <a:lnTo>
                    <a:pt x="0" y="1488349"/>
                  </a:lnTo>
                  <a:close/>
                </a:path>
                <a:path w="3035300" h="1488440">
                  <a:moveTo>
                    <a:pt x="2229755" y="1488349"/>
                  </a:moveTo>
                  <a:lnTo>
                    <a:pt x="3034919" y="1488349"/>
                  </a:lnTo>
                  <a:lnTo>
                    <a:pt x="3011047" y="1474451"/>
                  </a:lnTo>
                  <a:lnTo>
                    <a:pt x="2967396" y="1453288"/>
                  </a:lnTo>
                  <a:lnTo>
                    <a:pt x="2922390" y="1435399"/>
                  </a:lnTo>
                  <a:lnTo>
                    <a:pt x="2876202" y="1420698"/>
                  </a:lnTo>
                  <a:lnTo>
                    <a:pt x="2829007" y="1409098"/>
                  </a:lnTo>
                  <a:lnTo>
                    <a:pt x="2780976" y="1400513"/>
                  </a:lnTo>
                  <a:lnTo>
                    <a:pt x="2732283" y="1394857"/>
                  </a:lnTo>
                  <a:lnTo>
                    <a:pt x="2682081" y="1391984"/>
                  </a:lnTo>
                  <a:lnTo>
                    <a:pt x="2633602" y="1391984"/>
                  </a:lnTo>
                  <a:lnTo>
                    <a:pt x="2583961" y="1394595"/>
                  </a:lnTo>
                  <a:lnTo>
                    <a:pt x="2534351" y="1399789"/>
                  </a:lnTo>
                  <a:lnTo>
                    <a:pt x="2484943" y="1407480"/>
                  </a:lnTo>
                  <a:lnTo>
                    <a:pt x="2435912" y="1417581"/>
                  </a:lnTo>
                  <a:lnTo>
                    <a:pt x="2387431" y="1430005"/>
                  </a:lnTo>
                  <a:lnTo>
                    <a:pt x="2339672" y="1444667"/>
                  </a:lnTo>
                  <a:lnTo>
                    <a:pt x="2292808" y="1461480"/>
                  </a:lnTo>
                  <a:lnTo>
                    <a:pt x="2247014" y="1480358"/>
                  </a:lnTo>
                  <a:lnTo>
                    <a:pt x="2229755" y="1488349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8738472"/>
              <a:ext cx="3110230" cy="1548765"/>
            </a:xfrm>
            <a:custGeom>
              <a:avLst/>
              <a:gdLst/>
              <a:ahLst/>
              <a:cxnLst/>
              <a:rect l="l" t="t" r="r" b="b"/>
              <a:pathLst>
                <a:path w="3110230" h="1548765">
                  <a:moveTo>
                    <a:pt x="179346" y="1263158"/>
                  </a:moveTo>
                  <a:lnTo>
                    <a:pt x="198240" y="1207235"/>
                  </a:lnTo>
                  <a:lnTo>
                    <a:pt x="218998" y="1177562"/>
                  </a:lnTo>
                  <a:lnTo>
                    <a:pt x="240465" y="1118215"/>
                  </a:lnTo>
                  <a:lnTo>
                    <a:pt x="262638" y="1088542"/>
                  </a:lnTo>
                  <a:lnTo>
                    <a:pt x="285517" y="1029195"/>
                  </a:lnTo>
                  <a:lnTo>
                    <a:pt x="309101" y="969849"/>
                  </a:lnTo>
                  <a:lnTo>
                    <a:pt x="333389" y="940175"/>
                  </a:lnTo>
                  <a:lnTo>
                    <a:pt x="358381" y="880829"/>
                  </a:lnTo>
                  <a:lnTo>
                    <a:pt x="363647" y="874746"/>
                  </a:lnTo>
                  <a:lnTo>
                    <a:pt x="370832" y="821482"/>
                  </a:lnTo>
                  <a:lnTo>
                    <a:pt x="377041" y="762135"/>
                  </a:lnTo>
                  <a:lnTo>
                    <a:pt x="381271" y="732462"/>
                  </a:lnTo>
                  <a:lnTo>
                    <a:pt x="383343" y="673115"/>
                  </a:lnTo>
                  <a:lnTo>
                    <a:pt x="383075" y="613769"/>
                  </a:lnTo>
                  <a:lnTo>
                    <a:pt x="380285" y="584095"/>
                  </a:lnTo>
                  <a:lnTo>
                    <a:pt x="374792" y="524749"/>
                  </a:lnTo>
                  <a:lnTo>
                    <a:pt x="366416" y="465402"/>
                  </a:lnTo>
                  <a:lnTo>
                    <a:pt x="354974" y="435729"/>
                  </a:lnTo>
                  <a:lnTo>
                    <a:pt x="340285" y="376382"/>
                  </a:lnTo>
                  <a:lnTo>
                    <a:pt x="322169" y="346709"/>
                  </a:lnTo>
                  <a:lnTo>
                    <a:pt x="300443" y="287362"/>
                  </a:lnTo>
                  <a:lnTo>
                    <a:pt x="277456" y="257689"/>
                  </a:lnTo>
                  <a:lnTo>
                    <a:pt x="251532" y="198342"/>
                  </a:lnTo>
                  <a:lnTo>
                    <a:pt x="222747" y="168669"/>
                  </a:lnTo>
                  <a:lnTo>
                    <a:pt x="191180" y="138995"/>
                  </a:lnTo>
                  <a:lnTo>
                    <a:pt x="156908" y="109322"/>
                  </a:lnTo>
                  <a:lnTo>
                    <a:pt x="120011" y="79649"/>
                  </a:lnTo>
                  <a:lnTo>
                    <a:pt x="80564" y="49975"/>
                  </a:lnTo>
                  <a:lnTo>
                    <a:pt x="33528" y="20302"/>
                  </a:lnTo>
                  <a:lnTo>
                    <a:pt x="0" y="0"/>
                  </a:lnTo>
                  <a:lnTo>
                    <a:pt x="0" y="90063"/>
                  </a:lnTo>
                  <a:lnTo>
                    <a:pt x="26364" y="109322"/>
                  </a:lnTo>
                  <a:lnTo>
                    <a:pt x="64557" y="109322"/>
                  </a:lnTo>
                  <a:lnTo>
                    <a:pt x="100252" y="138995"/>
                  </a:lnTo>
                  <a:lnTo>
                    <a:pt x="133383" y="168669"/>
                  </a:lnTo>
                  <a:lnTo>
                    <a:pt x="163879" y="228015"/>
                  </a:lnTo>
                  <a:lnTo>
                    <a:pt x="191672" y="257689"/>
                  </a:lnTo>
                  <a:lnTo>
                    <a:pt x="216693" y="287362"/>
                  </a:lnTo>
                  <a:lnTo>
                    <a:pt x="238874" y="317035"/>
                  </a:lnTo>
                  <a:lnTo>
                    <a:pt x="258145" y="376382"/>
                  </a:lnTo>
                  <a:lnTo>
                    <a:pt x="274438" y="406055"/>
                  </a:lnTo>
                  <a:lnTo>
                    <a:pt x="287684" y="465402"/>
                  </a:lnTo>
                  <a:lnTo>
                    <a:pt x="298501" y="495075"/>
                  </a:lnTo>
                  <a:lnTo>
                    <a:pt x="306069" y="554422"/>
                  </a:lnTo>
                  <a:lnTo>
                    <a:pt x="310607" y="613769"/>
                  </a:lnTo>
                  <a:lnTo>
                    <a:pt x="312332" y="643442"/>
                  </a:lnTo>
                  <a:lnTo>
                    <a:pt x="311465" y="702789"/>
                  </a:lnTo>
                  <a:lnTo>
                    <a:pt x="308224" y="732462"/>
                  </a:lnTo>
                  <a:lnTo>
                    <a:pt x="302827" y="791809"/>
                  </a:lnTo>
                  <a:lnTo>
                    <a:pt x="295495" y="851155"/>
                  </a:lnTo>
                  <a:lnTo>
                    <a:pt x="286445" y="880829"/>
                  </a:lnTo>
                  <a:lnTo>
                    <a:pt x="275896" y="940175"/>
                  </a:lnTo>
                  <a:lnTo>
                    <a:pt x="264068" y="969849"/>
                  </a:lnTo>
                  <a:lnTo>
                    <a:pt x="251179" y="1029195"/>
                  </a:lnTo>
                  <a:lnTo>
                    <a:pt x="237449" y="1088542"/>
                  </a:lnTo>
                  <a:lnTo>
                    <a:pt x="223095" y="1118215"/>
                  </a:lnTo>
                  <a:lnTo>
                    <a:pt x="208338" y="1177562"/>
                  </a:lnTo>
                  <a:lnTo>
                    <a:pt x="193395" y="1207235"/>
                  </a:lnTo>
                  <a:lnTo>
                    <a:pt x="179346" y="1263158"/>
                  </a:lnTo>
                  <a:close/>
                </a:path>
                <a:path w="3110230" h="1548765">
                  <a:moveTo>
                    <a:pt x="1151178" y="109322"/>
                  </a:moveTo>
                  <a:lnTo>
                    <a:pt x="1343997" y="109322"/>
                  </a:lnTo>
                  <a:lnTo>
                    <a:pt x="1297003" y="79649"/>
                  </a:lnTo>
                  <a:lnTo>
                    <a:pt x="1200419" y="79649"/>
                  </a:lnTo>
                  <a:lnTo>
                    <a:pt x="1151178" y="109322"/>
                  </a:lnTo>
                  <a:close/>
                </a:path>
                <a:path w="3110230" h="1548765">
                  <a:moveTo>
                    <a:pt x="1626600" y="1548527"/>
                  </a:moveTo>
                  <a:lnTo>
                    <a:pt x="1703830" y="1548527"/>
                  </a:lnTo>
                  <a:lnTo>
                    <a:pt x="1711396" y="1533642"/>
                  </a:lnTo>
                  <a:lnTo>
                    <a:pt x="1726470" y="1474295"/>
                  </a:lnTo>
                  <a:lnTo>
                    <a:pt x="1741375" y="1444622"/>
                  </a:lnTo>
                  <a:lnTo>
                    <a:pt x="1755950" y="1385275"/>
                  </a:lnTo>
                  <a:lnTo>
                    <a:pt x="1770034" y="1325929"/>
                  </a:lnTo>
                  <a:lnTo>
                    <a:pt x="1783465" y="1296255"/>
                  </a:lnTo>
                  <a:lnTo>
                    <a:pt x="1796083" y="1236909"/>
                  </a:lnTo>
                  <a:lnTo>
                    <a:pt x="1807727" y="1177562"/>
                  </a:lnTo>
                  <a:lnTo>
                    <a:pt x="1818234" y="1147889"/>
                  </a:lnTo>
                  <a:lnTo>
                    <a:pt x="1827336" y="1088542"/>
                  </a:lnTo>
                  <a:lnTo>
                    <a:pt x="1835176" y="1029195"/>
                  </a:lnTo>
                  <a:lnTo>
                    <a:pt x="1841597" y="999522"/>
                  </a:lnTo>
                  <a:lnTo>
                    <a:pt x="1846443" y="940175"/>
                  </a:lnTo>
                  <a:lnTo>
                    <a:pt x="1849557" y="880829"/>
                  </a:lnTo>
                  <a:lnTo>
                    <a:pt x="1850782" y="851155"/>
                  </a:lnTo>
                  <a:lnTo>
                    <a:pt x="1849963" y="791809"/>
                  </a:lnTo>
                  <a:lnTo>
                    <a:pt x="1846943" y="732462"/>
                  </a:lnTo>
                  <a:lnTo>
                    <a:pt x="1841566" y="702789"/>
                  </a:lnTo>
                  <a:lnTo>
                    <a:pt x="1833674" y="643442"/>
                  </a:lnTo>
                  <a:lnTo>
                    <a:pt x="1823111" y="613769"/>
                  </a:lnTo>
                  <a:lnTo>
                    <a:pt x="1809722" y="554422"/>
                  </a:lnTo>
                  <a:lnTo>
                    <a:pt x="1793349" y="495075"/>
                  </a:lnTo>
                  <a:lnTo>
                    <a:pt x="1773836" y="465402"/>
                  </a:lnTo>
                  <a:lnTo>
                    <a:pt x="1751026" y="406055"/>
                  </a:lnTo>
                  <a:lnTo>
                    <a:pt x="1724763" y="376382"/>
                  </a:lnTo>
                  <a:lnTo>
                    <a:pt x="1696601" y="346709"/>
                  </a:lnTo>
                  <a:lnTo>
                    <a:pt x="1665770" y="287362"/>
                  </a:lnTo>
                  <a:lnTo>
                    <a:pt x="1632446" y="257689"/>
                  </a:lnTo>
                  <a:lnTo>
                    <a:pt x="1596801" y="228015"/>
                  </a:lnTo>
                  <a:lnTo>
                    <a:pt x="1559012" y="198342"/>
                  </a:lnTo>
                  <a:lnTo>
                    <a:pt x="1519252" y="168669"/>
                  </a:lnTo>
                  <a:lnTo>
                    <a:pt x="1477696" y="138995"/>
                  </a:lnTo>
                  <a:lnTo>
                    <a:pt x="1434518" y="138995"/>
                  </a:lnTo>
                  <a:lnTo>
                    <a:pt x="1389894" y="109322"/>
                  </a:lnTo>
                  <a:lnTo>
                    <a:pt x="1055955" y="109322"/>
                  </a:lnTo>
                  <a:lnTo>
                    <a:pt x="1010984" y="138995"/>
                  </a:lnTo>
                  <a:lnTo>
                    <a:pt x="967688" y="168669"/>
                  </a:lnTo>
                  <a:lnTo>
                    <a:pt x="1335813" y="168669"/>
                  </a:lnTo>
                  <a:lnTo>
                    <a:pt x="1381506" y="198342"/>
                  </a:lnTo>
                  <a:lnTo>
                    <a:pt x="1425536" y="198342"/>
                  </a:lnTo>
                  <a:lnTo>
                    <a:pt x="1467716" y="228015"/>
                  </a:lnTo>
                  <a:lnTo>
                    <a:pt x="1507856" y="257689"/>
                  </a:lnTo>
                  <a:lnTo>
                    <a:pt x="1545767" y="287362"/>
                  </a:lnTo>
                  <a:lnTo>
                    <a:pt x="1581261" y="317035"/>
                  </a:lnTo>
                  <a:lnTo>
                    <a:pt x="1614148" y="346709"/>
                  </a:lnTo>
                  <a:lnTo>
                    <a:pt x="1644241" y="376382"/>
                  </a:lnTo>
                  <a:lnTo>
                    <a:pt x="1671350" y="435729"/>
                  </a:lnTo>
                  <a:lnTo>
                    <a:pt x="1695286" y="465402"/>
                  </a:lnTo>
                  <a:lnTo>
                    <a:pt x="1715861" y="524749"/>
                  </a:lnTo>
                  <a:lnTo>
                    <a:pt x="1733793" y="554422"/>
                  </a:lnTo>
                  <a:lnTo>
                    <a:pt x="1748433" y="613769"/>
                  </a:lnTo>
                  <a:lnTo>
                    <a:pt x="1759964" y="643442"/>
                  </a:lnTo>
                  <a:lnTo>
                    <a:pt x="1768573" y="702789"/>
                  </a:lnTo>
                  <a:lnTo>
                    <a:pt x="1774443" y="732462"/>
                  </a:lnTo>
                  <a:lnTo>
                    <a:pt x="1777760" y="791809"/>
                  </a:lnTo>
                  <a:lnTo>
                    <a:pt x="1778707" y="851155"/>
                  </a:lnTo>
                  <a:lnTo>
                    <a:pt x="1777470" y="880829"/>
                  </a:lnTo>
                  <a:lnTo>
                    <a:pt x="1774234" y="940175"/>
                  </a:lnTo>
                  <a:lnTo>
                    <a:pt x="1769183" y="999522"/>
                  </a:lnTo>
                  <a:lnTo>
                    <a:pt x="1762502" y="1029195"/>
                  </a:lnTo>
                  <a:lnTo>
                    <a:pt x="1754376" y="1088542"/>
                  </a:lnTo>
                  <a:lnTo>
                    <a:pt x="1744989" y="1118215"/>
                  </a:lnTo>
                  <a:lnTo>
                    <a:pt x="1734527" y="1177562"/>
                  </a:lnTo>
                  <a:lnTo>
                    <a:pt x="1723173" y="1236909"/>
                  </a:lnTo>
                  <a:lnTo>
                    <a:pt x="1711113" y="1266582"/>
                  </a:lnTo>
                  <a:lnTo>
                    <a:pt x="1697358" y="1325929"/>
                  </a:lnTo>
                  <a:lnTo>
                    <a:pt x="1683014" y="1385275"/>
                  </a:lnTo>
                  <a:lnTo>
                    <a:pt x="1668233" y="1414948"/>
                  </a:lnTo>
                  <a:lnTo>
                    <a:pt x="1653172" y="1474295"/>
                  </a:lnTo>
                  <a:lnTo>
                    <a:pt x="1637983" y="1503968"/>
                  </a:lnTo>
                  <a:lnTo>
                    <a:pt x="1626600" y="1548527"/>
                  </a:lnTo>
                  <a:close/>
                </a:path>
                <a:path w="3110230" h="1548765">
                  <a:moveTo>
                    <a:pt x="181935" y="1296255"/>
                  </a:moveTo>
                  <a:lnTo>
                    <a:pt x="242566" y="1296255"/>
                  </a:lnTo>
                  <a:lnTo>
                    <a:pt x="249999" y="1266582"/>
                  </a:lnTo>
                  <a:lnTo>
                    <a:pt x="269973" y="1236909"/>
                  </a:lnTo>
                  <a:lnTo>
                    <a:pt x="290722" y="1177562"/>
                  </a:lnTo>
                  <a:lnTo>
                    <a:pt x="312237" y="1147889"/>
                  </a:lnTo>
                  <a:lnTo>
                    <a:pt x="334510" y="1088542"/>
                  </a:lnTo>
                  <a:lnTo>
                    <a:pt x="357535" y="1058869"/>
                  </a:lnTo>
                  <a:lnTo>
                    <a:pt x="381301" y="999522"/>
                  </a:lnTo>
                  <a:lnTo>
                    <a:pt x="405802" y="969849"/>
                  </a:lnTo>
                  <a:lnTo>
                    <a:pt x="431030" y="910502"/>
                  </a:lnTo>
                  <a:lnTo>
                    <a:pt x="456976" y="880829"/>
                  </a:lnTo>
                  <a:lnTo>
                    <a:pt x="483633" y="821482"/>
                  </a:lnTo>
                  <a:lnTo>
                    <a:pt x="510993" y="791809"/>
                  </a:lnTo>
                  <a:lnTo>
                    <a:pt x="539047" y="732462"/>
                  </a:lnTo>
                  <a:lnTo>
                    <a:pt x="567789" y="702789"/>
                  </a:lnTo>
                  <a:lnTo>
                    <a:pt x="597208" y="673115"/>
                  </a:lnTo>
                  <a:lnTo>
                    <a:pt x="627299" y="613769"/>
                  </a:lnTo>
                  <a:lnTo>
                    <a:pt x="658052" y="584095"/>
                  </a:lnTo>
                  <a:lnTo>
                    <a:pt x="689461" y="524749"/>
                  </a:lnTo>
                  <a:lnTo>
                    <a:pt x="719225" y="495075"/>
                  </a:lnTo>
                  <a:lnTo>
                    <a:pt x="750302" y="465402"/>
                  </a:lnTo>
                  <a:lnTo>
                    <a:pt x="782731" y="435729"/>
                  </a:lnTo>
                  <a:lnTo>
                    <a:pt x="816552" y="376382"/>
                  </a:lnTo>
                  <a:lnTo>
                    <a:pt x="851806" y="346709"/>
                  </a:lnTo>
                  <a:lnTo>
                    <a:pt x="888533" y="317035"/>
                  </a:lnTo>
                  <a:lnTo>
                    <a:pt x="926773" y="287362"/>
                  </a:lnTo>
                  <a:lnTo>
                    <a:pt x="966566" y="257689"/>
                  </a:lnTo>
                  <a:lnTo>
                    <a:pt x="1007953" y="228015"/>
                  </a:lnTo>
                  <a:lnTo>
                    <a:pt x="1050973" y="198342"/>
                  </a:lnTo>
                  <a:lnTo>
                    <a:pt x="1095668" y="198342"/>
                  </a:lnTo>
                  <a:lnTo>
                    <a:pt x="1142077" y="168669"/>
                  </a:lnTo>
                  <a:lnTo>
                    <a:pt x="967688" y="168669"/>
                  </a:lnTo>
                  <a:lnTo>
                    <a:pt x="926001" y="198342"/>
                  </a:lnTo>
                  <a:lnTo>
                    <a:pt x="885860" y="228015"/>
                  </a:lnTo>
                  <a:lnTo>
                    <a:pt x="847201" y="257689"/>
                  </a:lnTo>
                  <a:lnTo>
                    <a:pt x="809958" y="287362"/>
                  </a:lnTo>
                  <a:lnTo>
                    <a:pt x="774068" y="317035"/>
                  </a:lnTo>
                  <a:lnTo>
                    <a:pt x="739466" y="346709"/>
                  </a:lnTo>
                  <a:lnTo>
                    <a:pt x="706088" y="406055"/>
                  </a:lnTo>
                  <a:lnTo>
                    <a:pt x="673869" y="435729"/>
                  </a:lnTo>
                  <a:lnTo>
                    <a:pt x="642746" y="465402"/>
                  </a:lnTo>
                  <a:lnTo>
                    <a:pt x="612653" y="524749"/>
                  </a:lnTo>
                  <a:lnTo>
                    <a:pt x="583527" y="554422"/>
                  </a:lnTo>
                  <a:lnTo>
                    <a:pt x="552940" y="584095"/>
                  </a:lnTo>
                  <a:lnTo>
                    <a:pt x="523050" y="643442"/>
                  </a:lnTo>
                  <a:lnTo>
                    <a:pt x="493857" y="673115"/>
                  </a:lnTo>
                  <a:lnTo>
                    <a:pt x="465362" y="732462"/>
                  </a:lnTo>
                  <a:lnTo>
                    <a:pt x="437566" y="762135"/>
                  </a:lnTo>
                  <a:lnTo>
                    <a:pt x="410470" y="791809"/>
                  </a:lnTo>
                  <a:lnTo>
                    <a:pt x="384075" y="851155"/>
                  </a:lnTo>
                  <a:lnTo>
                    <a:pt x="363647" y="874746"/>
                  </a:lnTo>
                  <a:lnTo>
                    <a:pt x="362827" y="880829"/>
                  </a:lnTo>
                  <a:lnTo>
                    <a:pt x="353207" y="910502"/>
                  </a:lnTo>
                  <a:lnTo>
                    <a:pt x="342152" y="969849"/>
                  </a:lnTo>
                  <a:lnTo>
                    <a:pt x="329845" y="1029195"/>
                  </a:lnTo>
                  <a:lnTo>
                    <a:pt x="316467" y="1058869"/>
                  </a:lnTo>
                  <a:lnTo>
                    <a:pt x="300652" y="1118215"/>
                  </a:lnTo>
                  <a:lnTo>
                    <a:pt x="284086" y="1177562"/>
                  </a:lnTo>
                  <a:lnTo>
                    <a:pt x="267019" y="1236909"/>
                  </a:lnTo>
                  <a:lnTo>
                    <a:pt x="249702" y="1266582"/>
                  </a:lnTo>
                  <a:lnTo>
                    <a:pt x="177137" y="1266582"/>
                  </a:lnTo>
                  <a:lnTo>
                    <a:pt x="181935" y="1296255"/>
                  </a:lnTo>
                  <a:close/>
                </a:path>
                <a:path w="3110230" h="1548765">
                  <a:moveTo>
                    <a:pt x="178486" y="1266582"/>
                  </a:moveTo>
                  <a:lnTo>
                    <a:pt x="249702" y="1266582"/>
                  </a:lnTo>
                  <a:lnTo>
                    <a:pt x="267019" y="1236909"/>
                  </a:lnTo>
                  <a:lnTo>
                    <a:pt x="284086" y="1177562"/>
                  </a:lnTo>
                  <a:lnTo>
                    <a:pt x="300652" y="1118215"/>
                  </a:lnTo>
                  <a:lnTo>
                    <a:pt x="316467" y="1058869"/>
                  </a:lnTo>
                  <a:lnTo>
                    <a:pt x="329845" y="1029195"/>
                  </a:lnTo>
                  <a:lnTo>
                    <a:pt x="342152" y="969849"/>
                  </a:lnTo>
                  <a:lnTo>
                    <a:pt x="353207" y="910502"/>
                  </a:lnTo>
                  <a:lnTo>
                    <a:pt x="362827" y="880829"/>
                  </a:lnTo>
                  <a:lnTo>
                    <a:pt x="363647" y="874746"/>
                  </a:lnTo>
                  <a:lnTo>
                    <a:pt x="358381" y="880829"/>
                  </a:lnTo>
                  <a:lnTo>
                    <a:pt x="333389" y="940175"/>
                  </a:lnTo>
                  <a:lnTo>
                    <a:pt x="309101" y="969849"/>
                  </a:lnTo>
                  <a:lnTo>
                    <a:pt x="285517" y="1029195"/>
                  </a:lnTo>
                  <a:lnTo>
                    <a:pt x="262638" y="1088542"/>
                  </a:lnTo>
                  <a:lnTo>
                    <a:pt x="240465" y="1118215"/>
                  </a:lnTo>
                  <a:lnTo>
                    <a:pt x="218998" y="1177562"/>
                  </a:lnTo>
                  <a:lnTo>
                    <a:pt x="198240" y="1207235"/>
                  </a:lnTo>
                  <a:lnTo>
                    <a:pt x="179346" y="1263158"/>
                  </a:lnTo>
                  <a:lnTo>
                    <a:pt x="178486" y="1266582"/>
                  </a:lnTo>
                  <a:close/>
                </a:path>
                <a:path w="3110230" h="1548765">
                  <a:moveTo>
                    <a:pt x="178189" y="1266582"/>
                  </a:moveTo>
                  <a:lnTo>
                    <a:pt x="178486" y="1266582"/>
                  </a:lnTo>
                  <a:lnTo>
                    <a:pt x="179346" y="1263158"/>
                  </a:lnTo>
                  <a:lnTo>
                    <a:pt x="178189" y="1266582"/>
                  </a:lnTo>
                  <a:close/>
                </a:path>
                <a:path w="3110230" h="1548765">
                  <a:moveTo>
                    <a:pt x="2589581" y="1414948"/>
                  </a:moveTo>
                  <a:lnTo>
                    <a:pt x="2732758" y="1414948"/>
                  </a:lnTo>
                  <a:lnTo>
                    <a:pt x="2685151" y="1385275"/>
                  </a:lnTo>
                  <a:lnTo>
                    <a:pt x="2637384" y="1385275"/>
                  </a:lnTo>
                  <a:lnTo>
                    <a:pt x="2589581" y="1414948"/>
                  </a:lnTo>
                  <a:close/>
                </a:path>
                <a:path w="3110230" h="1548765">
                  <a:moveTo>
                    <a:pt x="2400460" y="1444622"/>
                  </a:moveTo>
                  <a:lnTo>
                    <a:pt x="2919119" y="1444622"/>
                  </a:lnTo>
                  <a:lnTo>
                    <a:pt x="2873385" y="1414948"/>
                  </a:lnTo>
                  <a:lnTo>
                    <a:pt x="2447179" y="1414948"/>
                  </a:lnTo>
                  <a:lnTo>
                    <a:pt x="2400460" y="1444622"/>
                  </a:lnTo>
                  <a:close/>
                </a:path>
                <a:path w="3110230" h="1548765">
                  <a:moveTo>
                    <a:pt x="2965167" y="1548527"/>
                  </a:moveTo>
                  <a:lnTo>
                    <a:pt x="3109827" y="1548527"/>
                  </a:lnTo>
                  <a:lnTo>
                    <a:pt x="3090719" y="1533642"/>
                  </a:lnTo>
                  <a:lnTo>
                    <a:pt x="3050509" y="1503968"/>
                  </a:lnTo>
                  <a:lnTo>
                    <a:pt x="3008135" y="1474295"/>
                  </a:lnTo>
                  <a:lnTo>
                    <a:pt x="2964077" y="1444622"/>
                  </a:lnTo>
                  <a:lnTo>
                    <a:pt x="2354319" y="1444622"/>
                  </a:lnTo>
                  <a:lnTo>
                    <a:pt x="2308881" y="1474295"/>
                  </a:lnTo>
                  <a:lnTo>
                    <a:pt x="2807581" y="1474295"/>
                  </a:lnTo>
                  <a:lnTo>
                    <a:pt x="2853802" y="1503968"/>
                  </a:lnTo>
                  <a:lnTo>
                    <a:pt x="2899173" y="1503968"/>
                  </a:lnTo>
                  <a:lnTo>
                    <a:pt x="2943521" y="1533642"/>
                  </a:lnTo>
                  <a:lnTo>
                    <a:pt x="2965167" y="1548527"/>
                  </a:lnTo>
                  <a:close/>
                </a:path>
                <a:path w="3110230" h="1548765">
                  <a:moveTo>
                    <a:pt x="2220605" y="1503968"/>
                  </a:moveTo>
                  <a:lnTo>
                    <a:pt x="2474980" y="1503968"/>
                  </a:lnTo>
                  <a:lnTo>
                    <a:pt x="2522239" y="1474295"/>
                  </a:lnTo>
                  <a:lnTo>
                    <a:pt x="2264269" y="1474295"/>
                  </a:lnTo>
                  <a:lnTo>
                    <a:pt x="2220605" y="1503968"/>
                  </a:lnTo>
                  <a:close/>
                </a:path>
                <a:path w="3110230" h="1548765">
                  <a:moveTo>
                    <a:pt x="2110109" y="1548527"/>
                  </a:moveTo>
                  <a:lnTo>
                    <a:pt x="2267380" y="1548527"/>
                  </a:lnTo>
                  <a:lnTo>
                    <a:pt x="2290385" y="1533642"/>
                  </a:lnTo>
                  <a:lnTo>
                    <a:pt x="2337221" y="1533642"/>
                  </a:lnTo>
                  <a:lnTo>
                    <a:pt x="2382296" y="1503968"/>
                  </a:lnTo>
                  <a:lnTo>
                    <a:pt x="2175691" y="1503968"/>
                  </a:lnTo>
                  <a:lnTo>
                    <a:pt x="2131719" y="1533642"/>
                  </a:lnTo>
                  <a:lnTo>
                    <a:pt x="2110109" y="1548527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090430" y="0"/>
              <a:ext cx="3197860" cy="2061210"/>
            </a:xfrm>
            <a:custGeom>
              <a:avLst/>
              <a:gdLst/>
              <a:ahLst/>
              <a:cxnLst/>
              <a:rect l="l" t="t" r="r" b="b"/>
              <a:pathLst>
                <a:path w="3197859" h="2061210">
                  <a:moveTo>
                    <a:pt x="3197569" y="123580"/>
                  </a:moveTo>
                  <a:lnTo>
                    <a:pt x="1899431" y="123580"/>
                  </a:lnTo>
                  <a:lnTo>
                    <a:pt x="1893122" y="174801"/>
                  </a:lnTo>
                  <a:lnTo>
                    <a:pt x="1885110" y="225699"/>
                  </a:lnTo>
                  <a:lnTo>
                    <a:pt x="1875569" y="276307"/>
                  </a:lnTo>
                  <a:lnTo>
                    <a:pt x="1864672" y="326657"/>
                  </a:lnTo>
                  <a:lnTo>
                    <a:pt x="1852591" y="376781"/>
                  </a:lnTo>
                  <a:lnTo>
                    <a:pt x="1839501" y="426713"/>
                  </a:lnTo>
                  <a:lnTo>
                    <a:pt x="1825573" y="476485"/>
                  </a:lnTo>
                  <a:lnTo>
                    <a:pt x="1810981" y="526130"/>
                  </a:lnTo>
                  <a:lnTo>
                    <a:pt x="1795897" y="575680"/>
                  </a:lnTo>
                  <a:lnTo>
                    <a:pt x="1780496" y="625169"/>
                  </a:lnTo>
                  <a:lnTo>
                    <a:pt x="1749431" y="724092"/>
                  </a:lnTo>
                  <a:lnTo>
                    <a:pt x="1734114" y="773592"/>
                  </a:lnTo>
                  <a:lnTo>
                    <a:pt x="1719171" y="823160"/>
                  </a:lnTo>
                  <a:lnTo>
                    <a:pt x="1704774" y="872831"/>
                  </a:lnTo>
                  <a:lnTo>
                    <a:pt x="1691932" y="919684"/>
                  </a:lnTo>
                  <a:lnTo>
                    <a:pt x="1679873" y="966952"/>
                  </a:lnTo>
                  <a:lnTo>
                    <a:pt x="1668741" y="1014570"/>
                  </a:lnTo>
                  <a:lnTo>
                    <a:pt x="1658679" y="1062471"/>
                  </a:lnTo>
                  <a:lnTo>
                    <a:pt x="1649830" y="1110592"/>
                  </a:lnTo>
                  <a:lnTo>
                    <a:pt x="1642339" y="1158867"/>
                  </a:lnTo>
                  <a:lnTo>
                    <a:pt x="1636347" y="1207230"/>
                  </a:lnTo>
                  <a:lnTo>
                    <a:pt x="1632000" y="1255617"/>
                  </a:lnTo>
                  <a:lnTo>
                    <a:pt x="1629441" y="1303962"/>
                  </a:lnTo>
                  <a:lnTo>
                    <a:pt x="1628812" y="1352200"/>
                  </a:lnTo>
                  <a:lnTo>
                    <a:pt x="1630257" y="1400266"/>
                  </a:lnTo>
                  <a:lnTo>
                    <a:pt x="1633920" y="1448095"/>
                  </a:lnTo>
                  <a:lnTo>
                    <a:pt x="1639944" y="1495621"/>
                  </a:lnTo>
                  <a:lnTo>
                    <a:pt x="1648472" y="1542779"/>
                  </a:lnTo>
                  <a:lnTo>
                    <a:pt x="1659649" y="1589505"/>
                  </a:lnTo>
                  <a:lnTo>
                    <a:pt x="1673617" y="1635732"/>
                  </a:lnTo>
                  <a:lnTo>
                    <a:pt x="1690838" y="1681202"/>
                  </a:lnTo>
                  <a:lnTo>
                    <a:pt x="1711539" y="1725501"/>
                  </a:lnTo>
                  <a:lnTo>
                    <a:pt x="1735516" y="1768335"/>
                  </a:lnTo>
                  <a:lnTo>
                    <a:pt x="1762563" y="1809410"/>
                  </a:lnTo>
                  <a:lnTo>
                    <a:pt x="1792476" y="1848431"/>
                  </a:lnTo>
                  <a:lnTo>
                    <a:pt x="1825049" y="1885105"/>
                  </a:lnTo>
                  <a:lnTo>
                    <a:pt x="1860077" y="1919137"/>
                  </a:lnTo>
                  <a:lnTo>
                    <a:pt x="1897354" y="1950233"/>
                  </a:lnTo>
                  <a:lnTo>
                    <a:pt x="1936677" y="1978098"/>
                  </a:lnTo>
                  <a:lnTo>
                    <a:pt x="1977838" y="2002439"/>
                  </a:lnTo>
                  <a:lnTo>
                    <a:pt x="2020635" y="2022960"/>
                  </a:lnTo>
                  <a:lnTo>
                    <a:pt x="2064860" y="2039369"/>
                  </a:lnTo>
                  <a:lnTo>
                    <a:pt x="2110310" y="2051369"/>
                  </a:lnTo>
                  <a:lnTo>
                    <a:pt x="2156778" y="2058668"/>
                  </a:lnTo>
                  <a:lnTo>
                    <a:pt x="2204060" y="2060971"/>
                  </a:lnTo>
                  <a:lnTo>
                    <a:pt x="2251950" y="2057984"/>
                  </a:lnTo>
                  <a:lnTo>
                    <a:pt x="2299514" y="2049793"/>
                  </a:lnTo>
                  <a:lnTo>
                    <a:pt x="2345491" y="2036920"/>
                  </a:lnTo>
                  <a:lnTo>
                    <a:pt x="2389917" y="2019775"/>
                  </a:lnTo>
                  <a:lnTo>
                    <a:pt x="2432826" y="1998769"/>
                  </a:lnTo>
                  <a:lnTo>
                    <a:pt x="2474250" y="1974314"/>
                  </a:lnTo>
                  <a:lnTo>
                    <a:pt x="2514225" y="1946820"/>
                  </a:lnTo>
                  <a:lnTo>
                    <a:pt x="2552785" y="1916699"/>
                  </a:lnTo>
                  <a:lnTo>
                    <a:pt x="2589962" y="1884362"/>
                  </a:lnTo>
                  <a:lnTo>
                    <a:pt x="2625792" y="1850219"/>
                  </a:lnTo>
                  <a:lnTo>
                    <a:pt x="2660309" y="1814683"/>
                  </a:lnTo>
                  <a:lnTo>
                    <a:pt x="2693546" y="1778164"/>
                  </a:lnTo>
                  <a:lnTo>
                    <a:pt x="2725537" y="1741073"/>
                  </a:lnTo>
                  <a:lnTo>
                    <a:pt x="2758157" y="1701731"/>
                  </a:lnTo>
                  <a:lnTo>
                    <a:pt x="2790139" y="1661862"/>
                  </a:lnTo>
                  <a:lnTo>
                    <a:pt x="2821475" y="1621480"/>
                  </a:lnTo>
                  <a:lnTo>
                    <a:pt x="2852158" y="1580593"/>
                  </a:lnTo>
                  <a:lnTo>
                    <a:pt x="2882181" y="1539215"/>
                  </a:lnTo>
                  <a:lnTo>
                    <a:pt x="2911536" y="1497357"/>
                  </a:lnTo>
                  <a:lnTo>
                    <a:pt x="2940216" y="1455029"/>
                  </a:lnTo>
                  <a:lnTo>
                    <a:pt x="2968215" y="1412244"/>
                  </a:lnTo>
                  <a:lnTo>
                    <a:pt x="2995523" y="1369013"/>
                  </a:lnTo>
                  <a:lnTo>
                    <a:pt x="3022135" y="1325347"/>
                  </a:lnTo>
                  <a:lnTo>
                    <a:pt x="3048043" y="1281257"/>
                  </a:lnTo>
                  <a:lnTo>
                    <a:pt x="3073240" y="1236756"/>
                  </a:lnTo>
                  <a:lnTo>
                    <a:pt x="3097718" y="1191854"/>
                  </a:lnTo>
                  <a:lnTo>
                    <a:pt x="3121471" y="1146563"/>
                  </a:lnTo>
                  <a:lnTo>
                    <a:pt x="3144490" y="1100894"/>
                  </a:lnTo>
                  <a:lnTo>
                    <a:pt x="3166770" y="1054859"/>
                  </a:lnTo>
                  <a:lnTo>
                    <a:pt x="3188301" y="1008469"/>
                  </a:lnTo>
                  <a:lnTo>
                    <a:pt x="3197569" y="987622"/>
                  </a:lnTo>
                  <a:lnTo>
                    <a:pt x="3197569" y="123580"/>
                  </a:lnTo>
                  <a:close/>
                </a:path>
                <a:path w="3197859" h="2061210">
                  <a:moveTo>
                    <a:pt x="3197569" y="1010865"/>
                  </a:moveTo>
                  <a:lnTo>
                    <a:pt x="3181666" y="1061240"/>
                  </a:lnTo>
                  <a:lnTo>
                    <a:pt x="3166777" y="1110592"/>
                  </a:lnTo>
                  <a:lnTo>
                    <a:pt x="3152750" y="1160013"/>
                  </a:lnTo>
                  <a:lnTo>
                    <a:pt x="3139741" y="1209690"/>
                  </a:lnTo>
                  <a:lnTo>
                    <a:pt x="3127981" y="1259549"/>
                  </a:lnTo>
                  <a:lnTo>
                    <a:pt x="3117684" y="1309580"/>
                  </a:lnTo>
                  <a:lnTo>
                    <a:pt x="3109062" y="1359775"/>
                  </a:lnTo>
                  <a:lnTo>
                    <a:pt x="3102328" y="1410124"/>
                  </a:lnTo>
                  <a:lnTo>
                    <a:pt x="3097695" y="1460619"/>
                  </a:lnTo>
                  <a:lnTo>
                    <a:pt x="3095376" y="1511250"/>
                  </a:lnTo>
                  <a:lnTo>
                    <a:pt x="3095490" y="1539215"/>
                  </a:lnTo>
                  <a:lnTo>
                    <a:pt x="3095583" y="1562008"/>
                  </a:lnTo>
                  <a:lnTo>
                    <a:pt x="3098530" y="1612884"/>
                  </a:lnTo>
                  <a:lnTo>
                    <a:pt x="3104256" y="1660448"/>
                  </a:lnTo>
                  <a:lnTo>
                    <a:pt x="3113201" y="1707844"/>
                  </a:lnTo>
                  <a:lnTo>
                    <a:pt x="3125300" y="1754737"/>
                  </a:lnTo>
                  <a:lnTo>
                    <a:pt x="3140489" y="1800792"/>
                  </a:lnTo>
                  <a:lnTo>
                    <a:pt x="3158701" y="1845677"/>
                  </a:lnTo>
                  <a:lnTo>
                    <a:pt x="3179873" y="1889055"/>
                  </a:lnTo>
                  <a:lnTo>
                    <a:pt x="3197569" y="1919598"/>
                  </a:lnTo>
                  <a:lnTo>
                    <a:pt x="3197569" y="1010865"/>
                  </a:lnTo>
                  <a:close/>
                </a:path>
                <a:path w="3197859" h="2061210">
                  <a:moveTo>
                    <a:pt x="3197569" y="0"/>
                  </a:moveTo>
                  <a:lnTo>
                    <a:pt x="0" y="0"/>
                  </a:lnTo>
                  <a:lnTo>
                    <a:pt x="3647" y="15908"/>
                  </a:lnTo>
                  <a:lnTo>
                    <a:pt x="16664" y="64922"/>
                  </a:lnTo>
                  <a:lnTo>
                    <a:pt x="31360" y="113458"/>
                  </a:lnTo>
                  <a:lnTo>
                    <a:pt x="47733" y="161460"/>
                  </a:lnTo>
                  <a:lnTo>
                    <a:pt x="65781" y="208869"/>
                  </a:lnTo>
                  <a:lnTo>
                    <a:pt x="85501" y="255626"/>
                  </a:lnTo>
                  <a:lnTo>
                    <a:pt x="106564" y="300936"/>
                  </a:lnTo>
                  <a:lnTo>
                    <a:pt x="129463" y="345484"/>
                  </a:lnTo>
                  <a:lnTo>
                    <a:pt x="154299" y="388991"/>
                  </a:lnTo>
                  <a:lnTo>
                    <a:pt x="181172" y="431180"/>
                  </a:lnTo>
                  <a:lnTo>
                    <a:pt x="210182" y="471771"/>
                  </a:lnTo>
                  <a:lnTo>
                    <a:pt x="241429" y="510487"/>
                  </a:lnTo>
                  <a:lnTo>
                    <a:pt x="275013" y="547049"/>
                  </a:lnTo>
                  <a:lnTo>
                    <a:pt x="311034" y="581178"/>
                  </a:lnTo>
                  <a:lnTo>
                    <a:pt x="349593" y="612596"/>
                  </a:lnTo>
                  <a:lnTo>
                    <a:pt x="390016" y="640567"/>
                  </a:lnTo>
                  <a:lnTo>
                    <a:pt x="432140" y="665090"/>
                  </a:lnTo>
                  <a:lnTo>
                    <a:pt x="475791" y="686253"/>
                  </a:lnTo>
                  <a:lnTo>
                    <a:pt x="520797" y="704142"/>
                  </a:lnTo>
                  <a:lnTo>
                    <a:pt x="566985" y="718843"/>
                  </a:lnTo>
                  <a:lnTo>
                    <a:pt x="614180" y="730443"/>
                  </a:lnTo>
                  <a:lnTo>
                    <a:pt x="662211" y="739028"/>
                  </a:lnTo>
                  <a:lnTo>
                    <a:pt x="710904" y="744684"/>
                  </a:lnTo>
                  <a:lnTo>
                    <a:pt x="761106" y="747557"/>
                  </a:lnTo>
                  <a:lnTo>
                    <a:pt x="809585" y="747557"/>
                  </a:lnTo>
                  <a:lnTo>
                    <a:pt x="859226" y="744946"/>
                  </a:lnTo>
                  <a:lnTo>
                    <a:pt x="908837" y="739752"/>
                  </a:lnTo>
                  <a:lnTo>
                    <a:pt x="958244" y="732061"/>
                  </a:lnTo>
                  <a:lnTo>
                    <a:pt x="1007275" y="721960"/>
                  </a:lnTo>
                  <a:lnTo>
                    <a:pt x="1055757" y="709536"/>
                  </a:lnTo>
                  <a:lnTo>
                    <a:pt x="1103516" y="694874"/>
                  </a:lnTo>
                  <a:lnTo>
                    <a:pt x="1150379" y="678061"/>
                  </a:lnTo>
                  <a:lnTo>
                    <a:pt x="1196173" y="659183"/>
                  </a:lnTo>
                  <a:lnTo>
                    <a:pt x="1240900" y="638475"/>
                  </a:lnTo>
                  <a:lnTo>
                    <a:pt x="1284707" y="616178"/>
                  </a:lnTo>
                  <a:lnTo>
                    <a:pt x="1327643" y="592391"/>
                  </a:lnTo>
                  <a:lnTo>
                    <a:pt x="1369754" y="567211"/>
                  </a:lnTo>
                  <a:lnTo>
                    <a:pt x="1411088" y="540738"/>
                  </a:lnTo>
                  <a:lnTo>
                    <a:pt x="1451694" y="513070"/>
                  </a:lnTo>
                  <a:lnTo>
                    <a:pt x="1491618" y="484304"/>
                  </a:lnTo>
                  <a:lnTo>
                    <a:pt x="1530908" y="454539"/>
                  </a:lnTo>
                  <a:lnTo>
                    <a:pt x="1569612" y="423874"/>
                  </a:lnTo>
                  <a:lnTo>
                    <a:pt x="1607778" y="392406"/>
                  </a:lnTo>
                  <a:lnTo>
                    <a:pt x="1645452" y="360235"/>
                  </a:lnTo>
                  <a:lnTo>
                    <a:pt x="1682684" y="327457"/>
                  </a:lnTo>
                  <a:lnTo>
                    <a:pt x="1719520" y="294173"/>
                  </a:lnTo>
                  <a:lnTo>
                    <a:pt x="1756008" y="260479"/>
                  </a:lnTo>
                  <a:lnTo>
                    <a:pt x="1792195" y="226475"/>
                  </a:lnTo>
                  <a:lnTo>
                    <a:pt x="1899431" y="123580"/>
                  </a:lnTo>
                  <a:lnTo>
                    <a:pt x="3197569" y="123580"/>
                  </a:lnTo>
                  <a:lnTo>
                    <a:pt x="3197569" y="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049459" y="11871"/>
              <a:ext cx="3239135" cy="2108200"/>
            </a:xfrm>
            <a:custGeom>
              <a:avLst/>
              <a:gdLst/>
              <a:ahLst/>
              <a:cxnLst/>
              <a:rect l="l" t="t" r="r" b="b"/>
              <a:pathLst>
                <a:path w="3239134" h="2108200">
                  <a:moveTo>
                    <a:pt x="2332979" y="2082799"/>
                  </a:moveTo>
                  <a:lnTo>
                    <a:pt x="2140160" y="2082799"/>
                  </a:lnTo>
                  <a:lnTo>
                    <a:pt x="2187154" y="2108199"/>
                  </a:lnTo>
                  <a:lnTo>
                    <a:pt x="2283739" y="2108199"/>
                  </a:lnTo>
                  <a:lnTo>
                    <a:pt x="2332979" y="2082799"/>
                  </a:lnTo>
                  <a:close/>
                </a:path>
                <a:path w="3239134" h="2108200">
                  <a:moveTo>
                    <a:pt x="1919407" y="126999"/>
                  </a:moveTo>
                  <a:lnTo>
                    <a:pt x="1903606" y="126999"/>
                  </a:lnTo>
                  <a:lnTo>
                    <a:pt x="1897315" y="190499"/>
                  </a:lnTo>
                  <a:lnTo>
                    <a:pt x="1892662" y="215899"/>
                  </a:lnTo>
                  <a:lnTo>
                    <a:pt x="1889420" y="241299"/>
                  </a:lnTo>
                  <a:lnTo>
                    <a:pt x="1880082" y="279399"/>
                  </a:lnTo>
                  <a:lnTo>
                    <a:pt x="1869461" y="330199"/>
                  </a:lnTo>
                  <a:lnTo>
                    <a:pt x="1857720" y="393699"/>
                  </a:lnTo>
                  <a:lnTo>
                    <a:pt x="1845019" y="419099"/>
                  </a:lnTo>
                  <a:lnTo>
                    <a:pt x="1831519" y="482599"/>
                  </a:lnTo>
                  <a:lnTo>
                    <a:pt x="1817383" y="507999"/>
                  </a:lnTo>
                  <a:lnTo>
                    <a:pt x="1802770" y="571499"/>
                  </a:lnTo>
                  <a:lnTo>
                    <a:pt x="1787843" y="634999"/>
                  </a:lnTo>
                  <a:lnTo>
                    <a:pt x="1772761" y="660399"/>
                  </a:lnTo>
                  <a:lnTo>
                    <a:pt x="1757688" y="723899"/>
                  </a:lnTo>
                  <a:lnTo>
                    <a:pt x="1742783" y="749299"/>
                  </a:lnTo>
                  <a:lnTo>
                    <a:pt x="1728208" y="812799"/>
                  </a:lnTo>
                  <a:lnTo>
                    <a:pt x="1714124" y="863599"/>
                  </a:lnTo>
                  <a:lnTo>
                    <a:pt x="1700692" y="901699"/>
                  </a:lnTo>
                  <a:lnTo>
                    <a:pt x="1688074" y="952499"/>
                  </a:lnTo>
                  <a:lnTo>
                    <a:pt x="1676430" y="1015999"/>
                  </a:lnTo>
                  <a:lnTo>
                    <a:pt x="1665923" y="1041399"/>
                  </a:lnTo>
                  <a:lnTo>
                    <a:pt x="1656821" y="1104899"/>
                  </a:lnTo>
                  <a:lnTo>
                    <a:pt x="1648981" y="1168399"/>
                  </a:lnTo>
                  <a:lnTo>
                    <a:pt x="1642560" y="1193799"/>
                  </a:lnTo>
                  <a:lnTo>
                    <a:pt x="1637715" y="1257299"/>
                  </a:lnTo>
                  <a:lnTo>
                    <a:pt x="1634601" y="1308099"/>
                  </a:lnTo>
                  <a:lnTo>
                    <a:pt x="1633375" y="1346199"/>
                  </a:lnTo>
                  <a:lnTo>
                    <a:pt x="1634194" y="1396999"/>
                  </a:lnTo>
                  <a:lnTo>
                    <a:pt x="1637214" y="1460499"/>
                  </a:lnTo>
                  <a:lnTo>
                    <a:pt x="1642592" y="1485899"/>
                  </a:lnTo>
                  <a:lnTo>
                    <a:pt x="1650483" y="1549399"/>
                  </a:lnTo>
                  <a:lnTo>
                    <a:pt x="1661046" y="1574799"/>
                  </a:lnTo>
                  <a:lnTo>
                    <a:pt x="1674435" y="1638299"/>
                  </a:lnTo>
                  <a:lnTo>
                    <a:pt x="1690808" y="1701799"/>
                  </a:lnTo>
                  <a:lnTo>
                    <a:pt x="1710322" y="1727199"/>
                  </a:lnTo>
                  <a:lnTo>
                    <a:pt x="1733131" y="1790699"/>
                  </a:lnTo>
                  <a:lnTo>
                    <a:pt x="1759394" y="1816099"/>
                  </a:lnTo>
                  <a:lnTo>
                    <a:pt x="1787556" y="1841499"/>
                  </a:lnTo>
                  <a:lnTo>
                    <a:pt x="1818387" y="1904999"/>
                  </a:lnTo>
                  <a:lnTo>
                    <a:pt x="1851712" y="1930399"/>
                  </a:lnTo>
                  <a:lnTo>
                    <a:pt x="1887356" y="1968499"/>
                  </a:lnTo>
                  <a:lnTo>
                    <a:pt x="1925146" y="1993899"/>
                  </a:lnTo>
                  <a:lnTo>
                    <a:pt x="1964906" y="2019299"/>
                  </a:lnTo>
                  <a:lnTo>
                    <a:pt x="2006462" y="2057399"/>
                  </a:lnTo>
                  <a:lnTo>
                    <a:pt x="2049639" y="2057399"/>
                  </a:lnTo>
                  <a:lnTo>
                    <a:pt x="2094263" y="2082799"/>
                  </a:lnTo>
                  <a:lnTo>
                    <a:pt x="2428202" y="2082799"/>
                  </a:lnTo>
                  <a:lnTo>
                    <a:pt x="2473173" y="2057399"/>
                  </a:lnTo>
                  <a:lnTo>
                    <a:pt x="2516469" y="2019299"/>
                  </a:lnTo>
                  <a:lnTo>
                    <a:pt x="2148344" y="2019299"/>
                  </a:lnTo>
                  <a:lnTo>
                    <a:pt x="2102651" y="1993899"/>
                  </a:lnTo>
                  <a:lnTo>
                    <a:pt x="2058621" y="1993899"/>
                  </a:lnTo>
                  <a:lnTo>
                    <a:pt x="2016441" y="1968499"/>
                  </a:lnTo>
                  <a:lnTo>
                    <a:pt x="1976302" y="1930399"/>
                  </a:lnTo>
                  <a:lnTo>
                    <a:pt x="1938390" y="1904999"/>
                  </a:lnTo>
                  <a:lnTo>
                    <a:pt x="1902897" y="1879599"/>
                  </a:lnTo>
                  <a:lnTo>
                    <a:pt x="1870009" y="1841499"/>
                  </a:lnTo>
                  <a:lnTo>
                    <a:pt x="1839916" y="1816099"/>
                  </a:lnTo>
                  <a:lnTo>
                    <a:pt x="1812807" y="1752599"/>
                  </a:lnTo>
                  <a:lnTo>
                    <a:pt x="1788871" y="1727199"/>
                  </a:lnTo>
                  <a:lnTo>
                    <a:pt x="1768296" y="1663699"/>
                  </a:lnTo>
                  <a:lnTo>
                    <a:pt x="1750364" y="1638299"/>
                  </a:lnTo>
                  <a:lnTo>
                    <a:pt x="1735724" y="1574799"/>
                  </a:lnTo>
                  <a:lnTo>
                    <a:pt x="1724193" y="1549399"/>
                  </a:lnTo>
                  <a:lnTo>
                    <a:pt x="1715584" y="1485899"/>
                  </a:lnTo>
                  <a:lnTo>
                    <a:pt x="1709714" y="1460499"/>
                  </a:lnTo>
                  <a:lnTo>
                    <a:pt x="1706398" y="1396999"/>
                  </a:lnTo>
                  <a:lnTo>
                    <a:pt x="1705450" y="1346199"/>
                  </a:lnTo>
                  <a:lnTo>
                    <a:pt x="1706687" y="1308099"/>
                  </a:lnTo>
                  <a:lnTo>
                    <a:pt x="1709923" y="1257299"/>
                  </a:lnTo>
                  <a:lnTo>
                    <a:pt x="1714974" y="1193799"/>
                  </a:lnTo>
                  <a:lnTo>
                    <a:pt x="1721655" y="1168399"/>
                  </a:lnTo>
                  <a:lnTo>
                    <a:pt x="1729781" y="1104899"/>
                  </a:lnTo>
                  <a:lnTo>
                    <a:pt x="1739168" y="1079499"/>
                  </a:lnTo>
                  <a:lnTo>
                    <a:pt x="1749630" y="1015999"/>
                  </a:lnTo>
                  <a:lnTo>
                    <a:pt x="1760984" y="952499"/>
                  </a:lnTo>
                  <a:lnTo>
                    <a:pt x="1773044" y="927099"/>
                  </a:lnTo>
                  <a:lnTo>
                    <a:pt x="1786799" y="863599"/>
                  </a:lnTo>
                  <a:lnTo>
                    <a:pt x="1801144" y="812799"/>
                  </a:lnTo>
                  <a:lnTo>
                    <a:pt x="1815924" y="774699"/>
                  </a:lnTo>
                  <a:lnTo>
                    <a:pt x="1830986" y="723899"/>
                  </a:lnTo>
                  <a:lnTo>
                    <a:pt x="1846174" y="685799"/>
                  </a:lnTo>
                  <a:lnTo>
                    <a:pt x="1861335" y="634999"/>
                  </a:lnTo>
                  <a:lnTo>
                    <a:pt x="1876315" y="571499"/>
                  </a:lnTo>
                  <a:lnTo>
                    <a:pt x="1890958" y="546099"/>
                  </a:lnTo>
                  <a:lnTo>
                    <a:pt x="1905111" y="482599"/>
                  </a:lnTo>
                  <a:lnTo>
                    <a:pt x="1918620" y="419099"/>
                  </a:lnTo>
                  <a:lnTo>
                    <a:pt x="1931330" y="393699"/>
                  </a:lnTo>
                  <a:lnTo>
                    <a:pt x="1943086" y="330199"/>
                  </a:lnTo>
                  <a:lnTo>
                    <a:pt x="1953735" y="279399"/>
                  </a:lnTo>
                  <a:lnTo>
                    <a:pt x="1963122" y="241299"/>
                  </a:lnTo>
                  <a:lnTo>
                    <a:pt x="1967107" y="215899"/>
                  </a:lnTo>
                  <a:lnTo>
                    <a:pt x="1895861" y="215899"/>
                  </a:lnTo>
                  <a:lnTo>
                    <a:pt x="1966810" y="152399"/>
                  </a:lnTo>
                  <a:lnTo>
                    <a:pt x="1951009" y="152399"/>
                  </a:lnTo>
                  <a:lnTo>
                    <a:pt x="1919407" y="126999"/>
                  </a:lnTo>
                  <a:close/>
                </a:path>
                <a:path w="3239134" h="2108200">
                  <a:moveTo>
                    <a:pt x="3238539" y="914399"/>
                  </a:moveTo>
                  <a:lnTo>
                    <a:pt x="3234159" y="927099"/>
                  </a:lnTo>
                  <a:lnTo>
                    <a:pt x="3214184" y="952499"/>
                  </a:lnTo>
                  <a:lnTo>
                    <a:pt x="3193436" y="1015999"/>
                  </a:lnTo>
                  <a:lnTo>
                    <a:pt x="3171920" y="1041399"/>
                  </a:lnTo>
                  <a:lnTo>
                    <a:pt x="3149647" y="1104899"/>
                  </a:lnTo>
                  <a:lnTo>
                    <a:pt x="3126623" y="1130299"/>
                  </a:lnTo>
                  <a:lnTo>
                    <a:pt x="3102856" y="1193799"/>
                  </a:lnTo>
                  <a:lnTo>
                    <a:pt x="3078355" y="1219199"/>
                  </a:lnTo>
                  <a:lnTo>
                    <a:pt x="3053127" y="1282699"/>
                  </a:lnTo>
                  <a:lnTo>
                    <a:pt x="3027181" y="1308099"/>
                  </a:lnTo>
                  <a:lnTo>
                    <a:pt x="3000524" y="1371599"/>
                  </a:lnTo>
                  <a:lnTo>
                    <a:pt x="2973164" y="1396999"/>
                  </a:lnTo>
                  <a:lnTo>
                    <a:pt x="2945110" y="1460499"/>
                  </a:lnTo>
                  <a:lnTo>
                    <a:pt x="2916369" y="1485899"/>
                  </a:lnTo>
                  <a:lnTo>
                    <a:pt x="2886949" y="1523999"/>
                  </a:lnTo>
                  <a:lnTo>
                    <a:pt x="2856858" y="1574799"/>
                  </a:lnTo>
                  <a:lnTo>
                    <a:pt x="2826105" y="1612899"/>
                  </a:lnTo>
                  <a:lnTo>
                    <a:pt x="2794697" y="1663699"/>
                  </a:lnTo>
                  <a:lnTo>
                    <a:pt x="2764932" y="1701799"/>
                  </a:lnTo>
                  <a:lnTo>
                    <a:pt x="2733855" y="1727199"/>
                  </a:lnTo>
                  <a:lnTo>
                    <a:pt x="2701426" y="1752599"/>
                  </a:lnTo>
                  <a:lnTo>
                    <a:pt x="2667605" y="1816099"/>
                  </a:lnTo>
                  <a:lnTo>
                    <a:pt x="2632351" y="1841499"/>
                  </a:lnTo>
                  <a:lnTo>
                    <a:pt x="2595624" y="1879599"/>
                  </a:lnTo>
                  <a:lnTo>
                    <a:pt x="2557384" y="1904999"/>
                  </a:lnTo>
                  <a:lnTo>
                    <a:pt x="2517591" y="1930399"/>
                  </a:lnTo>
                  <a:lnTo>
                    <a:pt x="2476204" y="1968499"/>
                  </a:lnTo>
                  <a:lnTo>
                    <a:pt x="2433184" y="1993899"/>
                  </a:lnTo>
                  <a:lnTo>
                    <a:pt x="2388489" y="1993899"/>
                  </a:lnTo>
                  <a:lnTo>
                    <a:pt x="2342081" y="2019299"/>
                  </a:lnTo>
                  <a:lnTo>
                    <a:pt x="2516469" y="2019299"/>
                  </a:lnTo>
                  <a:lnTo>
                    <a:pt x="2558156" y="1993899"/>
                  </a:lnTo>
                  <a:lnTo>
                    <a:pt x="2598297" y="1968499"/>
                  </a:lnTo>
                  <a:lnTo>
                    <a:pt x="2636957" y="1930399"/>
                  </a:lnTo>
                  <a:lnTo>
                    <a:pt x="2674199" y="1904999"/>
                  </a:lnTo>
                  <a:lnTo>
                    <a:pt x="2710089" y="1879599"/>
                  </a:lnTo>
                  <a:lnTo>
                    <a:pt x="2744691" y="1841499"/>
                  </a:lnTo>
                  <a:lnTo>
                    <a:pt x="2778069" y="1790699"/>
                  </a:lnTo>
                  <a:lnTo>
                    <a:pt x="2810288" y="1752599"/>
                  </a:lnTo>
                  <a:lnTo>
                    <a:pt x="2841411" y="1727199"/>
                  </a:lnTo>
                  <a:lnTo>
                    <a:pt x="2871504" y="1663699"/>
                  </a:lnTo>
                  <a:lnTo>
                    <a:pt x="2900630" y="1638299"/>
                  </a:lnTo>
                  <a:lnTo>
                    <a:pt x="2931217" y="1612899"/>
                  </a:lnTo>
                  <a:lnTo>
                    <a:pt x="2961107" y="1549399"/>
                  </a:lnTo>
                  <a:lnTo>
                    <a:pt x="2990300" y="1523999"/>
                  </a:lnTo>
                  <a:lnTo>
                    <a:pt x="3018795" y="1460499"/>
                  </a:lnTo>
                  <a:lnTo>
                    <a:pt x="3046591" y="1435099"/>
                  </a:lnTo>
                  <a:lnTo>
                    <a:pt x="3073687" y="1396999"/>
                  </a:lnTo>
                  <a:lnTo>
                    <a:pt x="3100083" y="1346199"/>
                  </a:lnTo>
                  <a:lnTo>
                    <a:pt x="3120510" y="1320799"/>
                  </a:lnTo>
                  <a:lnTo>
                    <a:pt x="3121330" y="1308099"/>
                  </a:lnTo>
                  <a:lnTo>
                    <a:pt x="3130951" y="1282699"/>
                  </a:lnTo>
                  <a:lnTo>
                    <a:pt x="3142005" y="1219199"/>
                  </a:lnTo>
                  <a:lnTo>
                    <a:pt x="3154312" y="1168399"/>
                  </a:lnTo>
                  <a:lnTo>
                    <a:pt x="3167690" y="1130299"/>
                  </a:lnTo>
                  <a:lnTo>
                    <a:pt x="3183505" y="1079499"/>
                  </a:lnTo>
                  <a:lnTo>
                    <a:pt x="3200071" y="1015999"/>
                  </a:lnTo>
                  <a:lnTo>
                    <a:pt x="3217138" y="952499"/>
                  </a:lnTo>
                  <a:lnTo>
                    <a:pt x="3234455" y="927099"/>
                  </a:lnTo>
                  <a:lnTo>
                    <a:pt x="3238539" y="927099"/>
                  </a:lnTo>
                  <a:lnTo>
                    <a:pt x="3238539" y="914399"/>
                  </a:lnTo>
                  <a:close/>
                </a:path>
                <a:path w="3239134" h="2108200">
                  <a:moveTo>
                    <a:pt x="3238539" y="1079499"/>
                  </a:moveTo>
                  <a:lnTo>
                    <a:pt x="3221519" y="1104899"/>
                  </a:lnTo>
                  <a:lnTo>
                    <a:pt x="3198640" y="1168399"/>
                  </a:lnTo>
                  <a:lnTo>
                    <a:pt x="3175056" y="1219199"/>
                  </a:lnTo>
                  <a:lnTo>
                    <a:pt x="3150768" y="1257299"/>
                  </a:lnTo>
                  <a:lnTo>
                    <a:pt x="3125777" y="1308099"/>
                  </a:lnTo>
                  <a:lnTo>
                    <a:pt x="3113325" y="1371599"/>
                  </a:lnTo>
                  <a:lnTo>
                    <a:pt x="3107117" y="1435099"/>
                  </a:lnTo>
                  <a:lnTo>
                    <a:pt x="3102886" y="1460499"/>
                  </a:lnTo>
                  <a:lnTo>
                    <a:pt x="3100814" y="1523999"/>
                  </a:lnTo>
                  <a:lnTo>
                    <a:pt x="3101082" y="1574799"/>
                  </a:lnTo>
                  <a:lnTo>
                    <a:pt x="3103872" y="1612899"/>
                  </a:lnTo>
                  <a:lnTo>
                    <a:pt x="3109365" y="1663699"/>
                  </a:lnTo>
                  <a:lnTo>
                    <a:pt x="3117742" y="1727199"/>
                  </a:lnTo>
                  <a:lnTo>
                    <a:pt x="3129184" y="1752599"/>
                  </a:lnTo>
                  <a:lnTo>
                    <a:pt x="3143872" y="1816099"/>
                  </a:lnTo>
                  <a:lnTo>
                    <a:pt x="3161988" y="1841499"/>
                  </a:lnTo>
                  <a:lnTo>
                    <a:pt x="3183714" y="1904999"/>
                  </a:lnTo>
                  <a:lnTo>
                    <a:pt x="3206701" y="1930399"/>
                  </a:lnTo>
                  <a:lnTo>
                    <a:pt x="3232626" y="1993899"/>
                  </a:lnTo>
                  <a:lnTo>
                    <a:pt x="3238539" y="2006599"/>
                  </a:lnTo>
                  <a:lnTo>
                    <a:pt x="3238539" y="1854199"/>
                  </a:lnTo>
                  <a:lnTo>
                    <a:pt x="3226012" y="1816099"/>
                  </a:lnTo>
                  <a:lnTo>
                    <a:pt x="3209719" y="1790699"/>
                  </a:lnTo>
                  <a:lnTo>
                    <a:pt x="3196473" y="1727199"/>
                  </a:lnTo>
                  <a:lnTo>
                    <a:pt x="3185656" y="1701799"/>
                  </a:lnTo>
                  <a:lnTo>
                    <a:pt x="3178088" y="1638299"/>
                  </a:lnTo>
                  <a:lnTo>
                    <a:pt x="3173551" y="1574799"/>
                  </a:lnTo>
                  <a:lnTo>
                    <a:pt x="3171825" y="1549399"/>
                  </a:lnTo>
                  <a:lnTo>
                    <a:pt x="3172692" y="1485899"/>
                  </a:lnTo>
                  <a:lnTo>
                    <a:pt x="3175934" y="1460499"/>
                  </a:lnTo>
                  <a:lnTo>
                    <a:pt x="3181330" y="1396999"/>
                  </a:lnTo>
                  <a:lnTo>
                    <a:pt x="3188663" y="1346199"/>
                  </a:lnTo>
                  <a:lnTo>
                    <a:pt x="3197713" y="1308099"/>
                  </a:lnTo>
                  <a:lnTo>
                    <a:pt x="3208261" y="1257299"/>
                  </a:lnTo>
                  <a:lnTo>
                    <a:pt x="3220089" y="1219199"/>
                  </a:lnTo>
                  <a:lnTo>
                    <a:pt x="3232978" y="1168399"/>
                  </a:lnTo>
                  <a:lnTo>
                    <a:pt x="3238539" y="1142999"/>
                  </a:lnTo>
                  <a:lnTo>
                    <a:pt x="3238539" y="1079499"/>
                  </a:lnTo>
                  <a:close/>
                </a:path>
                <a:path w="3239134" h="2108200">
                  <a:moveTo>
                    <a:pt x="3238539" y="927099"/>
                  </a:moveTo>
                  <a:lnTo>
                    <a:pt x="3234455" y="927099"/>
                  </a:lnTo>
                  <a:lnTo>
                    <a:pt x="3217138" y="952499"/>
                  </a:lnTo>
                  <a:lnTo>
                    <a:pt x="3200071" y="1015999"/>
                  </a:lnTo>
                  <a:lnTo>
                    <a:pt x="3183505" y="1079499"/>
                  </a:lnTo>
                  <a:lnTo>
                    <a:pt x="3167690" y="1130299"/>
                  </a:lnTo>
                  <a:lnTo>
                    <a:pt x="3154312" y="1168399"/>
                  </a:lnTo>
                  <a:lnTo>
                    <a:pt x="3142005" y="1219199"/>
                  </a:lnTo>
                  <a:lnTo>
                    <a:pt x="3130951" y="1282699"/>
                  </a:lnTo>
                  <a:lnTo>
                    <a:pt x="3121330" y="1308099"/>
                  </a:lnTo>
                  <a:lnTo>
                    <a:pt x="3120510" y="1320799"/>
                  </a:lnTo>
                  <a:lnTo>
                    <a:pt x="3125777" y="1308099"/>
                  </a:lnTo>
                  <a:lnTo>
                    <a:pt x="3150768" y="1257299"/>
                  </a:lnTo>
                  <a:lnTo>
                    <a:pt x="3175056" y="1219199"/>
                  </a:lnTo>
                  <a:lnTo>
                    <a:pt x="3198640" y="1168399"/>
                  </a:lnTo>
                  <a:lnTo>
                    <a:pt x="3221519" y="1104899"/>
                  </a:lnTo>
                  <a:lnTo>
                    <a:pt x="3238539" y="1079499"/>
                  </a:lnTo>
                  <a:lnTo>
                    <a:pt x="3238539" y="927099"/>
                  </a:lnTo>
                  <a:close/>
                </a:path>
                <a:path w="3239134" h="2108200">
                  <a:moveTo>
                    <a:pt x="894577" y="774699"/>
                  </a:moveTo>
                  <a:lnTo>
                    <a:pt x="751399" y="774699"/>
                  </a:lnTo>
                  <a:lnTo>
                    <a:pt x="799006" y="812799"/>
                  </a:lnTo>
                  <a:lnTo>
                    <a:pt x="846773" y="812799"/>
                  </a:lnTo>
                  <a:lnTo>
                    <a:pt x="894577" y="774699"/>
                  </a:lnTo>
                  <a:close/>
                </a:path>
                <a:path w="3239134" h="2108200">
                  <a:moveTo>
                    <a:pt x="1083697" y="749299"/>
                  </a:moveTo>
                  <a:lnTo>
                    <a:pt x="565038" y="749299"/>
                  </a:lnTo>
                  <a:lnTo>
                    <a:pt x="610772" y="774699"/>
                  </a:lnTo>
                  <a:lnTo>
                    <a:pt x="1036978" y="774699"/>
                  </a:lnTo>
                  <a:lnTo>
                    <a:pt x="1083697" y="749299"/>
                  </a:lnTo>
                  <a:close/>
                </a:path>
                <a:path w="3239134" h="2108200">
                  <a:moveTo>
                    <a:pt x="74676" y="0"/>
                  </a:moveTo>
                  <a:lnTo>
                    <a:pt x="0" y="0"/>
                  </a:lnTo>
                  <a:lnTo>
                    <a:pt x="8074" y="38099"/>
                  </a:lnTo>
                  <a:lnTo>
                    <a:pt x="19715" y="63499"/>
                  </a:lnTo>
                  <a:lnTo>
                    <a:pt x="32806" y="126999"/>
                  </a:lnTo>
                  <a:lnTo>
                    <a:pt x="47394" y="152399"/>
                  </a:lnTo>
                  <a:lnTo>
                    <a:pt x="63522" y="215899"/>
                  </a:lnTo>
                  <a:lnTo>
                    <a:pt x="81235" y="241299"/>
                  </a:lnTo>
                  <a:lnTo>
                    <a:pt x="100578" y="304799"/>
                  </a:lnTo>
                  <a:lnTo>
                    <a:pt x="121595" y="330199"/>
                  </a:lnTo>
                  <a:lnTo>
                    <a:pt x="144330" y="393699"/>
                  </a:lnTo>
                  <a:lnTo>
                    <a:pt x="168829" y="419099"/>
                  </a:lnTo>
                  <a:lnTo>
                    <a:pt x="195136" y="482599"/>
                  </a:lnTo>
                  <a:lnTo>
                    <a:pt x="223295" y="507999"/>
                  </a:lnTo>
                  <a:lnTo>
                    <a:pt x="253352" y="546099"/>
                  </a:lnTo>
                  <a:lnTo>
                    <a:pt x="285349" y="571499"/>
                  </a:lnTo>
                  <a:lnTo>
                    <a:pt x="319333" y="596899"/>
                  </a:lnTo>
                  <a:lnTo>
                    <a:pt x="355348" y="634999"/>
                  </a:lnTo>
                  <a:lnTo>
                    <a:pt x="393438" y="660399"/>
                  </a:lnTo>
                  <a:lnTo>
                    <a:pt x="433648" y="685799"/>
                  </a:lnTo>
                  <a:lnTo>
                    <a:pt x="476022" y="723899"/>
                  </a:lnTo>
                  <a:lnTo>
                    <a:pt x="520081" y="749299"/>
                  </a:lnTo>
                  <a:lnTo>
                    <a:pt x="1129838" y="749299"/>
                  </a:lnTo>
                  <a:lnTo>
                    <a:pt x="1175276" y="723899"/>
                  </a:lnTo>
                  <a:lnTo>
                    <a:pt x="676576" y="723899"/>
                  </a:lnTo>
                  <a:lnTo>
                    <a:pt x="630356" y="685799"/>
                  </a:lnTo>
                  <a:lnTo>
                    <a:pt x="584984" y="685799"/>
                  </a:lnTo>
                  <a:lnTo>
                    <a:pt x="540636" y="660399"/>
                  </a:lnTo>
                  <a:lnTo>
                    <a:pt x="497487" y="634999"/>
                  </a:lnTo>
                  <a:lnTo>
                    <a:pt x="455713" y="634999"/>
                  </a:lnTo>
                  <a:lnTo>
                    <a:pt x="415489" y="596899"/>
                  </a:lnTo>
                  <a:lnTo>
                    <a:pt x="376018" y="571499"/>
                  </a:lnTo>
                  <a:lnTo>
                    <a:pt x="339409" y="546099"/>
                  </a:lnTo>
                  <a:lnTo>
                    <a:pt x="305520" y="482599"/>
                  </a:lnTo>
                  <a:lnTo>
                    <a:pt x="274207" y="457199"/>
                  </a:lnTo>
                  <a:lnTo>
                    <a:pt x="245328" y="419099"/>
                  </a:lnTo>
                  <a:lnTo>
                    <a:pt x="218741" y="368299"/>
                  </a:lnTo>
                  <a:lnTo>
                    <a:pt x="194303" y="330199"/>
                  </a:lnTo>
                  <a:lnTo>
                    <a:pt x="171871" y="279399"/>
                  </a:lnTo>
                  <a:lnTo>
                    <a:pt x="152167" y="241299"/>
                  </a:lnTo>
                  <a:lnTo>
                    <a:pt x="134009" y="190499"/>
                  </a:lnTo>
                  <a:lnTo>
                    <a:pt x="117404" y="152399"/>
                  </a:lnTo>
                  <a:lnTo>
                    <a:pt x="102360" y="101599"/>
                  </a:lnTo>
                  <a:lnTo>
                    <a:pt x="88883" y="38099"/>
                  </a:lnTo>
                  <a:lnTo>
                    <a:pt x="76982" y="12699"/>
                  </a:lnTo>
                  <a:lnTo>
                    <a:pt x="74676" y="0"/>
                  </a:lnTo>
                  <a:close/>
                </a:path>
                <a:path w="3239134" h="2108200">
                  <a:moveTo>
                    <a:pt x="1263553" y="685799"/>
                  </a:moveTo>
                  <a:lnTo>
                    <a:pt x="1009177" y="685799"/>
                  </a:lnTo>
                  <a:lnTo>
                    <a:pt x="961919" y="723899"/>
                  </a:lnTo>
                  <a:lnTo>
                    <a:pt x="1219889" y="723899"/>
                  </a:lnTo>
                  <a:lnTo>
                    <a:pt x="1263553" y="685799"/>
                  </a:lnTo>
                  <a:close/>
                </a:path>
                <a:path w="3239134" h="2108200">
                  <a:moveTo>
                    <a:pt x="1955238" y="101599"/>
                  </a:moveTo>
                  <a:lnTo>
                    <a:pt x="1914289" y="101599"/>
                  </a:lnTo>
                  <a:lnTo>
                    <a:pt x="1894751" y="126999"/>
                  </a:lnTo>
                  <a:lnTo>
                    <a:pt x="1855786" y="152399"/>
                  </a:lnTo>
                  <a:lnTo>
                    <a:pt x="1836248" y="190499"/>
                  </a:lnTo>
                  <a:lnTo>
                    <a:pt x="1800452" y="215899"/>
                  </a:lnTo>
                  <a:lnTo>
                    <a:pt x="1727615" y="279399"/>
                  </a:lnTo>
                  <a:lnTo>
                    <a:pt x="1690498" y="304799"/>
                  </a:lnTo>
                  <a:lnTo>
                    <a:pt x="1652864" y="368299"/>
                  </a:lnTo>
                  <a:lnTo>
                    <a:pt x="1614674" y="393699"/>
                  </a:lnTo>
                  <a:lnTo>
                    <a:pt x="1575891" y="419099"/>
                  </a:lnTo>
                  <a:lnTo>
                    <a:pt x="1536475" y="457199"/>
                  </a:lnTo>
                  <a:lnTo>
                    <a:pt x="1496388" y="482599"/>
                  </a:lnTo>
                  <a:lnTo>
                    <a:pt x="1455592" y="507999"/>
                  </a:lnTo>
                  <a:lnTo>
                    <a:pt x="1414049" y="546099"/>
                  </a:lnTo>
                  <a:lnTo>
                    <a:pt x="1371719" y="571499"/>
                  </a:lnTo>
                  <a:lnTo>
                    <a:pt x="1328565" y="571499"/>
                  </a:lnTo>
                  <a:lnTo>
                    <a:pt x="1284548" y="596899"/>
                  </a:lnTo>
                  <a:lnTo>
                    <a:pt x="1239630" y="634999"/>
                  </a:lnTo>
                  <a:lnTo>
                    <a:pt x="1193772" y="660399"/>
                  </a:lnTo>
                  <a:lnTo>
                    <a:pt x="1146936" y="660399"/>
                  </a:lnTo>
                  <a:lnTo>
                    <a:pt x="1101861" y="685799"/>
                  </a:lnTo>
                  <a:lnTo>
                    <a:pt x="1308466" y="685799"/>
                  </a:lnTo>
                  <a:lnTo>
                    <a:pt x="1352438" y="660399"/>
                  </a:lnTo>
                  <a:lnTo>
                    <a:pt x="1395517" y="634999"/>
                  </a:lnTo>
                  <a:lnTo>
                    <a:pt x="1437749" y="596899"/>
                  </a:lnTo>
                  <a:lnTo>
                    <a:pt x="1479182" y="571499"/>
                  </a:lnTo>
                  <a:lnTo>
                    <a:pt x="1519864" y="546099"/>
                  </a:lnTo>
                  <a:lnTo>
                    <a:pt x="1559843" y="507999"/>
                  </a:lnTo>
                  <a:lnTo>
                    <a:pt x="1599167" y="482599"/>
                  </a:lnTo>
                  <a:lnTo>
                    <a:pt x="1637882" y="457199"/>
                  </a:lnTo>
                  <a:lnTo>
                    <a:pt x="1676036" y="419099"/>
                  </a:lnTo>
                  <a:lnTo>
                    <a:pt x="1750855" y="368299"/>
                  </a:lnTo>
                  <a:lnTo>
                    <a:pt x="1824002" y="304799"/>
                  </a:lnTo>
                  <a:lnTo>
                    <a:pt x="1860069" y="279399"/>
                  </a:lnTo>
                  <a:lnTo>
                    <a:pt x="1892662" y="215899"/>
                  </a:lnTo>
                  <a:lnTo>
                    <a:pt x="1897315" y="190499"/>
                  </a:lnTo>
                  <a:lnTo>
                    <a:pt x="1903606" y="126999"/>
                  </a:lnTo>
                  <a:lnTo>
                    <a:pt x="1972207" y="126999"/>
                  </a:lnTo>
                  <a:lnTo>
                    <a:pt x="1955238" y="101599"/>
                  </a:lnTo>
                  <a:close/>
                </a:path>
                <a:path w="3239134" h="2108200">
                  <a:moveTo>
                    <a:pt x="1977493" y="126999"/>
                  </a:moveTo>
                  <a:lnTo>
                    <a:pt x="1919407" y="126999"/>
                  </a:lnTo>
                  <a:lnTo>
                    <a:pt x="1951009" y="152399"/>
                  </a:lnTo>
                  <a:lnTo>
                    <a:pt x="1966810" y="152399"/>
                  </a:lnTo>
                  <a:lnTo>
                    <a:pt x="1895861" y="215899"/>
                  </a:lnTo>
                  <a:lnTo>
                    <a:pt x="1967107" y="215899"/>
                  </a:lnTo>
                  <a:lnTo>
                    <a:pt x="1971093" y="190499"/>
                  </a:lnTo>
                  <a:lnTo>
                    <a:pt x="1977493" y="1269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22079" y="2768571"/>
              <a:ext cx="5682983" cy="568298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5362" y="7406905"/>
              <a:ext cx="1561761" cy="1288947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776059" y="1401695"/>
            <a:ext cx="6572884" cy="911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7400"/>
              </a:lnSpc>
              <a:spcBef>
                <a:spcPts val="95"/>
              </a:spcBef>
            </a:pPr>
            <a:r>
              <a:rPr sz="1650" spc="110" dirty="0">
                <a:solidFill>
                  <a:srgbClr val="A66161"/>
                </a:solidFill>
                <a:latin typeface="Arial Narrow"/>
                <a:cs typeface="Arial Narrow"/>
              </a:rPr>
              <a:t>Be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90" dirty="0">
                <a:solidFill>
                  <a:srgbClr val="A66161"/>
                </a:solidFill>
                <a:latin typeface="Arial Narrow"/>
                <a:cs typeface="Arial Narrow"/>
              </a:rPr>
              <a:t>able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85" dirty="0">
                <a:solidFill>
                  <a:srgbClr val="A66161"/>
                </a:solidFill>
                <a:latin typeface="Arial Narrow"/>
                <a:cs typeface="Arial Narrow"/>
              </a:rPr>
              <a:t>to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65" dirty="0">
                <a:solidFill>
                  <a:srgbClr val="A66161"/>
                </a:solidFill>
                <a:latin typeface="Arial Narrow"/>
                <a:cs typeface="Arial Narrow"/>
              </a:rPr>
              <a:t>illustrate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60" dirty="0">
                <a:solidFill>
                  <a:srgbClr val="A66161"/>
                </a:solidFill>
                <a:latin typeface="Arial Narrow"/>
                <a:cs typeface="Arial Narrow"/>
              </a:rPr>
              <a:t>how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55" dirty="0">
                <a:solidFill>
                  <a:srgbClr val="A66161"/>
                </a:solidFill>
                <a:latin typeface="Arial Narrow"/>
                <a:cs typeface="Arial Narrow"/>
              </a:rPr>
              <a:t>this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0" dirty="0">
                <a:solidFill>
                  <a:srgbClr val="A66161"/>
                </a:solidFill>
                <a:latin typeface="Arial Narrow"/>
                <a:cs typeface="Arial Narrow"/>
              </a:rPr>
              <a:t>technology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10" dirty="0">
                <a:solidFill>
                  <a:srgbClr val="A66161"/>
                </a:solidFill>
                <a:latin typeface="Arial Narrow"/>
                <a:cs typeface="Arial Narrow"/>
              </a:rPr>
              <a:t>is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90" dirty="0">
                <a:solidFill>
                  <a:srgbClr val="A66161"/>
                </a:solidFill>
                <a:latin typeface="Arial Narrow"/>
                <a:cs typeface="Arial Narrow"/>
              </a:rPr>
              <a:t>changing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60" dirty="0">
                <a:solidFill>
                  <a:srgbClr val="A66161"/>
                </a:solidFill>
                <a:latin typeface="Arial Narrow"/>
                <a:cs typeface="Arial Narrow"/>
              </a:rPr>
              <a:t>the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85" dirty="0">
                <a:solidFill>
                  <a:srgbClr val="A66161"/>
                </a:solidFill>
                <a:latin typeface="Arial Narrow"/>
                <a:cs typeface="Arial Narrow"/>
              </a:rPr>
              <a:t>media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70" dirty="0">
                <a:solidFill>
                  <a:srgbClr val="A66161"/>
                </a:solidFill>
                <a:latin typeface="Arial Narrow"/>
                <a:cs typeface="Arial Narrow"/>
              </a:rPr>
              <a:t>industry </a:t>
            </a:r>
            <a:r>
              <a:rPr sz="1650" spc="114" dirty="0">
                <a:solidFill>
                  <a:srgbClr val="A66161"/>
                </a:solidFill>
                <a:latin typeface="Arial Narrow"/>
                <a:cs typeface="Arial Narrow"/>
              </a:rPr>
              <a:t>especially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5" dirty="0">
                <a:solidFill>
                  <a:srgbClr val="A66161"/>
                </a:solidFill>
                <a:latin typeface="Arial Narrow"/>
                <a:cs typeface="Arial Narrow"/>
              </a:rPr>
              <a:t>in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60" dirty="0">
                <a:solidFill>
                  <a:srgbClr val="A66161"/>
                </a:solidFill>
                <a:latin typeface="Arial Narrow"/>
                <a:cs typeface="Arial Narrow"/>
              </a:rPr>
              <a:t>the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10" dirty="0">
                <a:solidFill>
                  <a:srgbClr val="A66161"/>
                </a:solidFill>
                <a:latin typeface="Arial Narrow"/>
                <a:cs typeface="Arial Narrow"/>
              </a:rPr>
              <a:t>field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5" dirty="0">
                <a:solidFill>
                  <a:srgbClr val="A66161"/>
                </a:solidFill>
                <a:latin typeface="Arial Narrow"/>
                <a:cs typeface="Arial Narrow"/>
              </a:rPr>
              <a:t>of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204" dirty="0">
                <a:solidFill>
                  <a:srgbClr val="A66161"/>
                </a:solidFill>
                <a:latin typeface="Arial Narrow"/>
                <a:cs typeface="Arial Narrow"/>
              </a:rPr>
              <a:t>virtual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30" dirty="0">
                <a:solidFill>
                  <a:srgbClr val="A66161"/>
                </a:solidFill>
                <a:latin typeface="Arial Narrow"/>
                <a:cs typeface="Arial Narrow"/>
              </a:rPr>
              <a:t>production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204" dirty="0">
                <a:solidFill>
                  <a:srgbClr val="A66161"/>
                </a:solidFill>
                <a:latin typeface="Arial Narrow"/>
                <a:cs typeface="Arial Narrow"/>
              </a:rPr>
              <a:t>with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95" dirty="0">
                <a:solidFill>
                  <a:srgbClr val="A66161"/>
                </a:solidFill>
                <a:latin typeface="Arial Narrow"/>
                <a:cs typeface="Arial Narrow"/>
              </a:rPr>
              <a:t>green</a:t>
            </a:r>
            <a:endParaRPr sz="165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345"/>
              </a:spcBef>
            </a:pPr>
            <a:r>
              <a:rPr sz="1650" spc="90" dirty="0">
                <a:solidFill>
                  <a:srgbClr val="A66161"/>
                </a:solidFill>
                <a:latin typeface="Arial Narrow"/>
                <a:cs typeface="Arial Narrow"/>
              </a:rPr>
              <a:t>screen.</a:t>
            </a:r>
            <a:endParaRPr sz="1650">
              <a:latin typeface="Arial Narrow"/>
              <a:cs typeface="Arial Narrow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561261" y="491401"/>
            <a:ext cx="3017520" cy="667385"/>
            <a:chOff x="4561261" y="491401"/>
            <a:chExt cx="3017520" cy="667385"/>
          </a:xfrm>
        </p:grpSpPr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1261" y="491401"/>
              <a:ext cx="1637188" cy="66697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560760" y="539461"/>
              <a:ext cx="421005" cy="531495"/>
            </a:xfrm>
            <a:custGeom>
              <a:avLst/>
              <a:gdLst/>
              <a:ahLst/>
              <a:cxnLst/>
              <a:rect l="l" t="t" r="r" b="b"/>
              <a:pathLst>
                <a:path w="421004" h="531494">
                  <a:moveTo>
                    <a:pt x="98590" y="384186"/>
                  </a:moveTo>
                  <a:lnTo>
                    <a:pt x="99616" y="382013"/>
                  </a:lnTo>
                  <a:lnTo>
                    <a:pt x="100654" y="380378"/>
                  </a:lnTo>
                  <a:lnTo>
                    <a:pt x="101705" y="379279"/>
                  </a:lnTo>
                  <a:lnTo>
                    <a:pt x="104938" y="373697"/>
                  </a:lnTo>
                  <a:lnTo>
                    <a:pt x="140402" y="355364"/>
                  </a:lnTo>
                  <a:lnTo>
                    <a:pt x="152274" y="351536"/>
                  </a:lnTo>
                  <a:lnTo>
                    <a:pt x="158269" y="349252"/>
                  </a:lnTo>
                  <a:lnTo>
                    <a:pt x="164136" y="347238"/>
                  </a:lnTo>
                  <a:lnTo>
                    <a:pt x="169874" y="345497"/>
                  </a:lnTo>
                  <a:lnTo>
                    <a:pt x="175610" y="343621"/>
                  </a:lnTo>
                  <a:lnTo>
                    <a:pt x="210909" y="318359"/>
                  </a:lnTo>
                  <a:lnTo>
                    <a:pt x="229858" y="281565"/>
                  </a:lnTo>
                  <a:lnTo>
                    <a:pt x="243822" y="237628"/>
                  </a:lnTo>
                  <a:lnTo>
                    <a:pt x="252287" y="192278"/>
                  </a:lnTo>
                  <a:lnTo>
                    <a:pt x="255763" y="153653"/>
                  </a:lnTo>
                  <a:lnTo>
                    <a:pt x="255832" y="143826"/>
                  </a:lnTo>
                  <a:lnTo>
                    <a:pt x="255477" y="134210"/>
                  </a:lnTo>
                  <a:lnTo>
                    <a:pt x="249271" y="96357"/>
                  </a:lnTo>
                  <a:lnTo>
                    <a:pt x="215643" y="69741"/>
                  </a:lnTo>
                  <a:lnTo>
                    <a:pt x="188011" y="67755"/>
                  </a:lnTo>
                  <a:lnTo>
                    <a:pt x="174612" y="68498"/>
                  </a:lnTo>
                  <a:lnTo>
                    <a:pt x="135755" y="87726"/>
                  </a:lnTo>
                  <a:lnTo>
                    <a:pt x="126273" y="127594"/>
                  </a:lnTo>
                  <a:lnTo>
                    <a:pt x="125603" y="133656"/>
                  </a:lnTo>
                  <a:lnTo>
                    <a:pt x="124732" y="139722"/>
                  </a:lnTo>
                  <a:lnTo>
                    <a:pt x="123659" y="145793"/>
                  </a:lnTo>
                  <a:lnTo>
                    <a:pt x="123698" y="147539"/>
                  </a:lnTo>
                  <a:lnTo>
                    <a:pt x="123739" y="149352"/>
                  </a:lnTo>
                  <a:lnTo>
                    <a:pt x="123781" y="151232"/>
                  </a:lnTo>
                  <a:lnTo>
                    <a:pt x="123824" y="153112"/>
                  </a:lnTo>
                  <a:lnTo>
                    <a:pt x="123602" y="155200"/>
                  </a:lnTo>
                  <a:lnTo>
                    <a:pt x="123116" y="157495"/>
                  </a:lnTo>
                  <a:lnTo>
                    <a:pt x="123177" y="160181"/>
                  </a:lnTo>
                  <a:lnTo>
                    <a:pt x="117316" y="177377"/>
                  </a:lnTo>
                  <a:lnTo>
                    <a:pt x="115472" y="179031"/>
                  </a:lnTo>
                  <a:lnTo>
                    <a:pt x="89536" y="187879"/>
                  </a:lnTo>
                  <a:lnTo>
                    <a:pt x="81100" y="189143"/>
                  </a:lnTo>
                  <a:lnTo>
                    <a:pt x="73591" y="189850"/>
                  </a:lnTo>
                  <a:lnTo>
                    <a:pt x="67011" y="189998"/>
                  </a:lnTo>
                  <a:lnTo>
                    <a:pt x="62579" y="190098"/>
                  </a:lnTo>
                  <a:lnTo>
                    <a:pt x="56730" y="189961"/>
                  </a:lnTo>
                  <a:lnTo>
                    <a:pt x="15550" y="181146"/>
                  </a:lnTo>
                  <a:lnTo>
                    <a:pt x="1129" y="164272"/>
                  </a:lnTo>
                  <a:lnTo>
                    <a:pt x="531" y="161598"/>
                  </a:lnTo>
                  <a:lnTo>
                    <a:pt x="211" y="159321"/>
                  </a:lnTo>
                  <a:lnTo>
                    <a:pt x="169" y="157440"/>
                  </a:lnTo>
                  <a:lnTo>
                    <a:pt x="124" y="155426"/>
                  </a:lnTo>
                  <a:lnTo>
                    <a:pt x="71" y="153076"/>
                  </a:lnTo>
                  <a:lnTo>
                    <a:pt x="10" y="150390"/>
                  </a:lnTo>
                  <a:lnTo>
                    <a:pt x="0" y="143185"/>
                  </a:lnTo>
                  <a:lnTo>
                    <a:pt x="284" y="135670"/>
                  </a:lnTo>
                  <a:lnTo>
                    <a:pt x="6356" y="94821"/>
                  </a:lnTo>
                  <a:lnTo>
                    <a:pt x="20648" y="55398"/>
                  </a:lnTo>
                  <a:lnTo>
                    <a:pt x="49809" y="25719"/>
                  </a:lnTo>
                  <a:lnTo>
                    <a:pt x="57410" y="23129"/>
                  </a:lnTo>
                  <a:lnTo>
                    <a:pt x="65010" y="20539"/>
                  </a:lnTo>
                  <a:lnTo>
                    <a:pt x="105728" y="11762"/>
                  </a:lnTo>
                  <a:lnTo>
                    <a:pt x="114030" y="10501"/>
                  </a:lnTo>
                  <a:lnTo>
                    <a:pt x="120384" y="9215"/>
                  </a:lnTo>
                  <a:lnTo>
                    <a:pt x="162627" y="3352"/>
                  </a:lnTo>
                  <a:lnTo>
                    <a:pt x="212645" y="362"/>
                  </a:lnTo>
                  <a:lnTo>
                    <a:pt x="225385" y="0"/>
                  </a:lnTo>
                  <a:lnTo>
                    <a:pt x="242173" y="919"/>
                  </a:lnTo>
                  <a:lnTo>
                    <a:pt x="285759" y="4889"/>
                  </a:lnTo>
                  <a:lnTo>
                    <a:pt x="329406" y="18821"/>
                  </a:lnTo>
                  <a:lnTo>
                    <a:pt x="358531" y="50212"/>
                  </a:lnTo>
                  <a:lnTo>
                    <a:pt x="372741" y="90517"/>
                  </a:lnTo>
                  <a:lnTo>
                    <a:pt x="379889" y="133509"/>
                  </a:lnTo>
                  <a:lnTo>
                    <a:pt x="380472" y="147470"/>
                  </a:lnTo>
                  <a:lnTo>
                    <a:pt x="380443" y="161315"/>
                  </a:lnTo>
                  <a:lnTo>
                    <a:pt x="376343" y="205811"/>
                  </a:lnTo>
                  <a:lnTo>
                    <a:pt x="366928" y="252581"/>
                  </a:lnTo>
                  <a:lnTo>
                    <a:pt x="352484" y="298709"/>
                  </a:lnTo>
                  <a:lnTo>
                    <a:pt x="333721" y="342074"/>
                  </a:lnTo>
                  <a:lnTo>
                    <a:pt x="310697" y="378606"/>
                  </a:lnTo>
                  <a:lnTo>
                    <a:pt x="277771" y="404441"/>
                  </a:lnTo>
                  <a:lnTo>
                    <a:pt x="236258" y="420390"/>
                  </a:lnTo>
                  <a:lnTo>
                    <a:pt x="210206" y="427023"/>
                  </a:lnTo>
                  <a:lnTo>
                    <a:pt x="210293" y="430918"/>
                  </a:lnTo>
                  <a:lnTo>
                    <a:pt x="210624" y="433665"/>
                  </a:lnTo>
                  <a:lnTo>
                    <a:pt x="211197" y="435264"/>
                  </a:lnTo>
                  <a:lnTo>
                    <a:pt x="211587" y="452589"/>
                  </a:lnTo>
                  <a:lnTo>
                    <a:pt x="212176" y="454860"/>
                  </a:lnTo>
                  <a:lnTo>
                    <a:pt x="212512" y="457876"/>
                  </a:lnTo>
                  <a:lnTo>
                    <a:pt x="212597" y="461636"/>
                  </a:lnTo>
                  <a:lnTo>
                    <a:pt x="217029" y="461536"/>
                  </a:lnTo>
                  <a:lnTo>
                    <a:pt x="262816" y="460846"/>
                  </a:lnTo>
                  <a:lnTo>
                    <a:pt x="272844" y="460885"/>
                  </a:lnTo>
                  <a:lnTo>
                    <a:pt x="283286" y="460851"/>
                  </a:lnTo>
                  <a:lnTo>
                    <a:pt x="294055" y="460810"/>
                  </a:lnTo>
                  <a:lnTo>
                    <a:pt x="305152" y="460762"/>
                  </a:lnTo>
                  <a:lnTo>
                    <a:pt x="316576" y="460707"/>
                  </a:lnTo>
                  <a:lnTo>
                    <a:pt x="327925" y="460678"/>
                  </a:lnTo>
                  <a:lnTo>
                    <a:pt x="368448" y="461152"/>
                  </a:lnTo>
                  <a:lnTo>
                    <a:pt x="407389" y="462828"/>
                  </a:lnTo>
                  <a:lnTo>
                    <a:pt x="409159" y="463863"/>
                  </a:lnTo>
                  <a:lnTo>
                    <a:pt x="411869" y="464877"/>
                  </a:lnTo>
                  <a:lnTo>
                    <a:pt x="413924" y="466645"/>
                  </a:lnTo>
                  <a:lnTo>
                    <a:pt x="415325" y="469166"/>
                  </a:lnTo>
                  <a:lnTo>
                    <a:pt x="416856" y="471550"/>
                  </a:lnTo>
                  <a:lnTo>
                    <a:pt x="420330" y="485581"/>
                  </a:lnTo>
                  <a:lnTo>
                    <a:pt x="420369" y="487327"/>
                  </a:lnTo>
                  <a:lnTo>
                    <a:pt x="420393" y="488401"/>
                  </a:lnTo>
                  <a:lnTo>
                    <a:pt x="420442" y="490550"/>
                  </a:lnTo>
                  <a:lnTo>
                    <a:pt x="420500" y="493169"/>
                  </a:lnTo>
                  <a:lnTo>
                    <a:pt x="420570" y="496258"/>
                  </a:lnTo>
                  <a:lnTo>
                    <a:pt x="420640" y="499346"/>
                  </a:lnTo>
                  <a:lnTo>
                    <a:pt x="420442" y="502508"/>
                  </a:lnTo>
                  <a:lnTo>
                    <a:pt x="419977" y="505744"/>
                  </a:lnTo>
                  <a:lnTo>
                    <a:pt x="419464" y="506830"/>
                  </a:lnTo>
                  <a:lnTo>
                    <a:pt x="419096" y="508384"/>
                  </a:lnTo>
                  <a:lnTo>
                    <a:pt x="418873" y="510404"/>
                  </a:lnTo>
                  <a:lnTo>
                    <a:pt x="418646" y="512291"/>
                  </a:lnTo>
                  <a:lnTo>
                    <a:pt x="418008" y="513783"/>
                  </a:lnTo>
                  <a:lnTo>
                    <a:pt x="416958" y="514881"/>
                  </a:lnTo>
                  <a:lnTo>
                    <a:pt x="414775" y="519365"/>
                  </a:lnTo>
                  <a:lnTo>
                    <a:pt x="412346" y="521905"/>
                  </a:lnTo>
                  <a:lnTo>
                    <a:pt x="409672" y="522503"/>
                  </a:lnTo>
                  <a:lnTo>
                    <a:pt x="406351" y="524190"/>
                  </a:lnTo>
                  <a:lnTo>
                    <a:pt x="400802" y="525390"/>
                  </a:lnTo>
                  <a:lnTo>
                    <a:pt x="393025" y="526102"/>
                  </a:lnTo>
                  <a:lnTo>
                    <a:pt x="385382" y="526812"/>
                  </a:lnTo>
                  <a:lnTo>
                    <a:pt x="377470" y="527527"/>
                  </a:lnTo>
                  <a:lnTo>
                    <a:pt x="369290" y="528249"/>
                  </a:lnTo>
                  <a:lnTo>
                    <a:pt x="361113" y="529105"/>
                  </a:lnTo>
                  <a:lnTo>
                    <a:pt x="352995" y="529623"/>
                  </a:lnTo>
                  <a:lnTo>
                    <a:pt x="344937" y="529805"/>
                  </a:lnTo>
                  <a:lnTo>
                    <a:pt x="337014" y="529983"/>
                  </a:lnTo>
                  <a:lnTo>
                    <a:pt x="330836" y="530122"/>
                  </a:lnTo>
                  <a:lnTo>
                    <a:pt x="326404" y="530222"/>
                  </a:lnTo>
                  <a:lnTo>
                    <a:pt x="319340" y="530356"/>
                  </a:lnTo>
                  <a:lnTo>
                    <a:pt x="309631" y="530499"/>
                  </a:lnTo>
                  <a:lnTo>
                    <a:pt x="297277" y="530651"/>
                  </a:lnTo>
                  <a:lnTo>
                    <a:pt x="282278" y="530812"/>
                  </a:lnTo>
                  <a:lnTo>
                    <a:pt x="265727" y="530895"/>
                  </a:lnTo>
                  <a:lnTo>
                    <a:pt x="248720" y="530811"/>
                  </a:lnTo>
                  <a:lnTo>
                    <a:pt x="231255" y="530562"/>
                  </a:lnTo>
                  <a:lnTo>
                    <a:pt x="213333" y="530147"/>
                  </a:lnTo>
                  <a:lnTo>
                    <a:pt x="203956" y="529929"/>
                  </a:lnTo>
                  <a:lnTo>
                    <a:pt x="160478" y="528011"/>
                  </a:lnTo>
                  <a:lnTo>
                    <a:pt x="135011" y="524788"/>
                  </a:lnTo>
                  <a:lnTo>
                    <a:pt x="127251" y="523283"/>
                  </a:lnTo>
                  <a:lnTo>
                    <a:pt x="122257" y="522320"/>
                  </a:lnTo>
                  <a:lnTo>
                    <a:pt x="119547" y="521306"/>
                  </a:lnTo>
                  <a:lnTo>
                    <a:pt x="116639" y="520431"/>
                  </a:lnTo>
                  <a:lnTo>
                    <a:pt x="113532" y="519695"/>
                  </a:lnTo>
                  <a:lnTo>
                    <a:pt x="110559" y="518956"/>
                  </a:lnTo>
                  <a:lnTo>
                    <a:pt x="108510" y="517457"/>
                  </a:lnTo>
                  <a:lnTo>
                    <a:pt x="107384" y="515198"/>
                  </a:lnTo>
                  <a:lnTo>
                    <a:pt x="104467" y="510964"/>
                  </a:lnTo>
                  <a:lnTo>
                    <a:pt x="96083" y="478770"/>
                  </a:lnTo>
                  <a:lnTo>
                    <a:pt x="95123" y="471939"/>
                  </a:lnTo>
                  <a:lnTo>
                    <a:pt x="94435" y="465236"/>
                  </a:lnTo>
                  <a:lnTo>
                    <a:pt x="94019" y="458661"/>
                  </a:lnTo>
                  <a:lnTo>
                    <a:pt x="93602" y="452087"/>
                  </a:lnTo>
                  <a:lnTo>
                    <a:pt x="93350" y="446852"/>
                  </a:lnTo>
                  <a:lnTo>
                    <a:pt x="93262" y="442958"/>
                  </a:lnTo>
                  <a:lnTo>
                    <a:pt x="93189" y="436346"/>
                  </a:lnTo>
                  <a:lnTo>
                    <a:pt x="93268" y="429806"/>
                  </a:lnTo>
                  <a:lnTo>
                    <a:pt x="96341" y="391694"/>
                  </a:lnTo>
                  <a:lnTo>
                    <a:pt x="98590" y="384186"/>
                  </a:lnTo>
                  <a:close/>
                </a:path>
              </a:pathLst>
            </a:custGeom>
            <a:ln w="87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25779" y="898368"/>
              <a:ext cx="242960" cy="22165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268520" y="539079"/>
              <a:ext cx="266065" cy="508000"/>
            </a:xfrm>
            <a:custGeom>
              <a:avLst/>
              <a:gdLst/>
              <a:ahLst/>
              <a:cxnLst/>
              <a:rect l="l" t="t" r="r" b="b"/>
              <a:pathLst>
                <a:path w="266065" h="508000">
                  <a:moveTo>
                    <a:pt x="141881" y="491618"/>
                  </a:moveTo>
                  <a:lnTo>
                    <a:pt x="138601" y="452264"/>
                  </a:lnTo>
                  <a:lnTo>
                    <a:pt x="137304" y="391454"/>
                  </a:lnTo>
                  <a:lnTo>
                    <a:pt x="136401" y="338418"/>
                  </a:lnTo>
                  <a:lnTo>
                    <a:pt x="135692" y="285427"/>
                  </a:lnTo>
                  <a:lnTo>
                    <a:pt x="135177" y="232479"/>
                  </a:lnTo>
                  <a:lnTo>
                    <a:pt x="134858" y="179575"/>
                  </a:lnTo>
                  <a:lnTo>
                    <a:pt x="128414" y="188790"/>
                  </a:lnTo>
                  <a:lnTo>
                    <a:pt x="125290" y="193294"/>
                  </a:lnTo>
                  <a:lnTo>
                    <a:pt x="122100" y="197800"/>
                  </a:lnTo>
                  <a:lnTo>
                    <a:pt x="118842" y="202307"/>
                  </a:lnTo>
                  <a:lnTo>
                    <a:pt x="115719" y="206812"/>
                  </a:lnTo>
                  <a:lnTo>
                    <a:pt x="96267" y="220149"/>
                  </a:lnTo>
                  <a:lnTo>
                    <a:pt x="93471" y="221287"/>
                  </a:lnTo>
                  <a:lnTo>
                    <a:pt x="90663" y="221887"/>
                  </a:lnTo>
                  <a:lnTo>
                    <a:pt x="87842" y="221951"/>
                  </a:lnTo>
                  <a:lnTo>
                    <a:pt x="85156" y="222011"/>
                  </a:lnTo>
                  <a:lnTo>
                    <a:pt x="82208" y="222346"/>
                  </a:lnTo>
                  <a:lnTo>
                    <a:pt x="78997" y="222956"/>
                  </a:lnTo>
                  <a:lnTo>
                    <a:pt x="72831" y="223632"/>
                  </a:lnTo>
                  <a:lnTo>
                    <a:pt x="67264" y="224026"/>
                  </a:lnTo>
                  <a:lnTo>
                    <a:pt x="62295" y="224138"/>
                  </a:lnTo>
                  <a:lnTo>
                    <a:pt x="57460" y="224247"/>
                  </a:lnTo>
                  <a:lnTo>
                    <a:pt x="53632" y="224333"/>
                  </a:lnTo>
                  <a:lnTo>
                    <a:pt x="50812" y="224397"/>
                  </a:lnTo>
                  <a:lnTo>
                    <a:pt x="45843" y="224509"/>
                  </a:lnTo>
                  <a:lnTo>
                    <a:pt x="38786" y="224399"/>
                  </a:lnTo>
                  <a:lnTo>
                    <a:pt x="29642" y="224067"/>
                  </a:lnTo>
                  <a:lnTo>
                    <a:pt x="20632" y="223732"/>
                  </a:lnTo>
                  <a:lnTo>
                    <a:pt x="13881" y="222272"/>
                  </a:lnTo>
                  <a:lnTo>
                    <a:pt x="9388" y="219686"/>
                  </a:lnTo>
                  <a:lnTo>
                    <a:pt x="7212" y="218525"/>
                  </a:lnTo>
                  <a:lnTo>
                    <a:pt x="60" y="208206"/>
                  </a:lnTo>
                  <a:lnTo>
                    <a:pt x="0" y="205520"/>
                  </a:lnTo>
                  <a:lnTo>
                    <a:pt x="19738" y="163497"/>
                  </a:lnTo>
                  <a:lnTo>
                    <a:pt x="42287" y="121533"/>
                  </a:lnTo>
                  <a:lnTo>
                    <a:pt x="61495" y="87858"/>
                  </a:lnTo>
                  <a:lnTo>
                    <a:pt x="84994" y="48379"/>
                  </a:lnTo>
                  <a:lnTo>
                    <a:pt x="107172" y="15128"/>
                  </a:lnTo>
                  <a:lnTo>
                    <a:pt x="110469" y="12367"/>
                  </a:lnTo>
                  <a:lnTo>
                    <a:pt x="115793" y="10097"/>
                  </a:lnTo>
                  <a:lnTo>
                    <a:pt x="123143" y="8319"/>
                  </a:lnTo>
                  <a:lnTo>
                    <a:pt x="130624" y="6404"/>
                  </a:lnTo>
                  <a:lnTo>
                    <a:pt x="167522" y="1072"/>
                  </a:lnTo>
                  <a:lnTo>
                    <a:pt x="175034" y="500"/>
                  </a:lnTo>
                  <a:lnTo>
                    <a:pt x="180670" y="172"/>
                  </a:lnTo>
                  <a:lnTo>
                    <a:pt x="184430" y="87"/>
                  </a:lnTo>
                  <a:lnTo>
                    <a:pt x="188325" y="0"/>
                  </a:lnTo>
                  <a:lnTo>
                    <a:pt x="192026" y="252"/>
                  </a:lnTo>
                  <a:lnTo>
                    <a:pt x="195533" y="845"/>
                  </a:lnTo>
                  <a:lnTo>
                    <a:pt x="199171" y="1301"/>
                  </a:lnTo>
                  <a:lnTo>
                    <a:pt x="202669" y="1491"/>
                  </a:lnTo>
                  <a:lnTo>
                    <a:pt x="206026" y="1415"/>
                  </a:lnTo>
                  <a:lnTo>
                    <a:pt x="208724" y="1892"/>
                  </a:lnTo>
                  <a:lnTo>
                    <a:pt x="212420" y="1943"/>
                  </a:lnTo>
                  <a:lnTo>
                    <a:pt x="217115" y="1569"/>
                  </a:lnTo>
                  <a:lnTo>
                    <a:pt x="221809" y="1194"/>
                  </a:lnTo>
                  <a:lnTo>
                    <a:pt x="226653" y="1488"/>
                  </a:lnTo>
                  <a:lnTo>
                    <a:pt x="231646" y="2451"/>
                  </a:lnTo>
                  <a:lnTo>
                    <a:pt x="234344" y="2928"/>
                  </a:lnTo>
                  <a:lnTo>
                    <a:pt x="236771" y="3276"/>
                  </a:lnTo>
                  <a:lnTo>
                    <a:pt x="238926" y="3496"/>
                  </a:lnTo>
                  <a:lnTo>
                    <a:pt x="241215" y="3714"/>
                  </a:lnTo>
                  <a:lnTo>
                    <a:pt x="243446" y="4335"/>
                  </a:lnTo>
                  <a:lnTo>
                    <a:pt x="245619" y="5361"/>
                  </a:lnTo>
                  <a:lnTo>
                    <a:pt x="251860" y="8042"/>
                  </a:lnTo>
                  <a:lnTo>
                    <a:pt x="255305" y="11861"/>
                  </a:lnTo>
                  <a:lnTo>
                    <a:pt x="255954" y="16818"/>
                  </a:lnTo>
                  <a:lnTo>
                    <a:pt x="256588" y="21104"/>
                  </a:lnTo>
                  <a:lnTo>
                    <a:pt x="257083" y="25191"/>
                  </a:lnTo>
                  <a:lnTo>
                    <a:pt x="257439" y="29080"/>
                  </a:lnTo>
                  <a:lnTo>
                    <a:pt x="257796" y="32968"/>
                  </a:lnTo>
                  <a:lnTo>
                    <a:pt x="258022" y="37061"/>
                  </a:lnTo>
                  <a:lnTo>
                    <a:pt x="258119" y="41359"/>
                  </a:lnTo>
                  <a:lnTo>
                    <a:pt x="262911" y="254290"/>
                  </a:lnTo>
                  <a:lnTo>
                    <a:pt x="263322" y="273642"/>
                  </a:lnTo>
                  <a:lnTo>
                    <a:pt x="263979" y="311821"/>
                  </a:lnTo>
                  <a:lnTo>
                    <a:pt x="264574" y="368481"/>
                  </a:lnTo>
                  <a:lnTo>
                    <a:pt x="264736" y="407024"/>
                  </a:lnTo>
                  <a:lnTo>
                    <a:pt x="265611" y="445903"/>
                  </a:lnTo>
                  <a:lnTo>
                    <a:pt x="265246" y="453570"/>
                  </a:lnTo>
                  <a:lnTo>
                    <a:pt x="264937" y="460699"/>
                  </a:lnTo>
                  <a:lnTo>
                    <a:pt x="264682" y="467289"/>
                  </a:lnTo>
                  <a:lnTo>
                    <a:pt x="264561" y="473875"/>
                  </a:lnTo>
                  <a:lnTo>
                    <a:pt x="264014" y="479397"/>
                  </a:lnTo>
                  <a:lnTo>
                    <a:pt x="234676" y="504243"/>
                  </a:lnTo>
                  <a:lnTo>
                    <a:pt x="203309" y="507569"/>
                  </a:lnTo>
                  <a:lnTo>
                    <a:pt x="195117" y="507753"/>
                  </a:lnTo>
                  <a:lnTo>
                    <a:pt x="154629" y="502820"/>
                  </a:lnTo>
                  <a:lnTo>
                    <a:pt x="144260" y="495864"/>
                  </a:lnTo>
                  <a:lnTo>
                    <a:pt x="141881" y="491618"/>
                  </a:lnTo>
                  <a:close/>
                </a:path>
              </a:pathLst>
            </a:custGeom>
            <a:ln w="87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 rot="21540000">
            <a:off x="4507589" y="436127"/>
            <a:ext cx="3113088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50"/>
              </a:lnSpc>
            </a:pPr>
            <a:r>
              <a:rPr sz="6500" b="0" spc="425" dirty="0">
                <a:solidFill>
                  <a:srgbClr val="FFFAF5"/>
                </a:solidFill>
                <a:latin typeface="Bookman Old Style"/>
                <a:cs typeface="Bookman Old Style"/>
              </a:rPr>
              <a:t>ILO</a:t>
            </a:r>
            <a:r>
              <a:rPr sz="6500" b="0" spc="715" dirty="0">
                <a:solidFill>
                  <a:srgbClr val="FFFAF5"/>
                </a:solidFill>
                <a:latin typeface="Bookman Old Style"/>
                <a:cs typeface="Bookman Old Style"/>
              </a:rPr>
              <a:t> </a:t>
            </a:r>
            <a:r>
              <a:rPr sz="6500" b="0" spc="-790" dirty="0">
                <a:solidFill>
                  <a:srgbClr val="FFFAF5"/>
                </a:solidFill>
                <a:latin typeface="Bookman Old Style"/>
                <a:cs typeface="Bookman Old Style"/>
              </a:rPr>
              <a:t>2.1</a:t>
            </a:r>
            <a:endParaRPr sz="6500">
              <a:latin typeface="Bookman Old Style"/>
              <a:cs typeface="Bookman Old Styl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71349" y="2931597"/>
            <a:ext cx="20320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3105" algn="l"/>
              </a:tabLst>
            </a:pPr>
            <a:r>
              <a:rPr sz="2200" spc="170" dirty="0">
                <a:latin typeface="Arial Narrow"/>
                <a:cs typeface="Arial Narrow"/>
              </a:rPr>
              <a:t>This</a:t>
            </a:r>
            <a:r>
              <a:rPr sz="2200" dirty="0">
                <a:latin typeface="Arial Narrow"/>
                <a:cs typeface="Arial Narrow"/>
              </a:rPr>
              <a:t>	</a:t>
            </a:r>
            <a:r>
              <a:rPr sz="2200" spc="135" dirty="0">
                <a:latin typeface="Arial Narrow"/>
                <a:cs typeface="Arial Narrow"/>
              </a:rPr>
              <a:t>technology</a:t>
            </a:r>
            <a:endParaRPr sz="22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45482" y="2931597"/>
            <a:ext cx="84080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2905" algn="l"/>
                <a:tab pos="1762760" algn="l"/>
                <a:tab pos="2433320" algn="l"/>
                <a:tab pos="3035935" algn="l"/>
                <a:tab pos="3973195" algn="l"/>
                <a:tab pos="4832350" algn="l"/>
                <a:tab pos="6602730" algn="l"/>
                <a:tab pos="7021830" algn="l"/>
                <a:tab pos="7799705" algn="l"/>
              </a:tabLst>
            </a:pPr>
            <a:r>
              <a:rPr sz="2200" spc="120" dirty="0">
                <a:latin typeface="Arial Narrow"/>
                <a:cs typeface="Arial Narrow"/>
              </a:rPr>
              <a:t>is</a:t>
            </a:r>
            <a:r>
              <a:rPr sz="2200" dirty="0">
                <a:latin typeface="Arial Narrow"/>
                <a:cs typeface="Arial Narrow"/>
              </a:rPr>
              <a:t>	</a:t>
            </a:r>
            <a:r>
              <a:rPr sz="2200" spc="225" dirty="0">
                <a:latin typeface="Arial Narrow"/>
                <a:cs typeface="Arial Narrow"/>
              </a:rPr>
              <a:t>relatively</a:t>
            </a:r>
            <a:r>
              <a:rPr sz="2200" dirty="0">
                <a:latin typeface="Arial Narrow"/>
                <a:cs typeface="Arial Narrow"/>
              </a:rPr>
              <a:t>	</a:t>
            </a:r>
            <a:r>
              <a:rPr sz="2200" spc="185" dirty="0">
                <a:latin typeface="Arial Narrow"/>
                <a:cs typeface="Arial Narrow"/>
              </a:rPr>
              <a:t>new</a:t>
            </a:r>
            <a:r>
              <a:rPr sz="2200" dirty="0">
                <a:latin typeface="Arial Narrow"/>
                <a:cs typeface="Arial Narrow"/>
              </a:rPr>
              <a:t>	</a:t>
            </a:r>
            <a:r>
              <a:rPr sz="2200" spc="105" dirty="0">
                <a:latin typeface="Arial Narrow"/>
                <a:cs typeface="Arial Narrow"/>
              </a:rPr>
              <a:t>and</a:t>
            </a:r>
            <a:r>
              <a:rPr sz="2200" dirty="0">
                <a:latin typeface="Arial Narrow"/>
                <a:cs typeface="Arial Narrow"/>
              </a:rPr>
              <a:t>	</a:t>
            </a:r>
            <a:r>
              <a:rPr sz="2200" spc="160" dirty="0">
                <a:latin typeface="Arial Narrow"/>
                <a:cs typeface="Arial Narrow"/>
              </a:rPr>
              <a:t>allows</a:t>
            </a:r>
            <a:r>
              <a:rPr sz="2200" dirty="0">
                <a:latin typeface="Arial Narrow"/>
                <a:cs typeface="Arial Narrow"/>
              </a:rPr>
              <a:t>	</a:t>
            </a:r>
            <a:r>
              <a:rPr sz="2200" spc="90" dirty="0">
                <a:latin typeface="Arial Narrow"/>
                <a:cs typeface="Arial Narrow"/>
              </a:rPr>
              <a:t>media</a:t>
            </a:r>
            <a:r>
              <a:rPr sz="2200" dirty="0">
                <a:latin typeface="Arial Narrow"/>
                <a:cs typeface="Arial Narrow"/>
              </a:rPr>
              <a:t>	</a:t>
            </a:r>
            <a:r>
              <a:rPr sz="2200" spc="135" dirty="0">
                <a:latin typeface="Arial Narrow"/>
                <a:cs typeface="Arial Narrow"/>
              </a:rPr>
              <a:t>professionals</a:t>
            </a:r>
            <a:r>
              <a:rPr sz="2200" dirty="0">
                <a:latin typeface="Arial Narrow"/>
                <a:cs typeface="Arial Narrow"/>
              </a:rPr>
              <a:t>	</a:t>
            </a:r>
            <a:r>
              <a:rPr sz="2200" spc="204" dirty="0">
                <a:latin typeface="Arial Narrow"/>
                <a:cs typeface="Arial Narrow"/>
              </a:rPr>
              <a:t>to</a:t>
            </a:r>
            <a:r>
              <a:rPr sz="2200" dirty="0">
                <a:latin typeface="Arial Narrow"/>
                <a:cs typeface="Arial Narrow"/>
              </a:rPr>
              <a:t>	</a:t>
            </a:r>
            <a:r>
              <a:rPr sz="2200" spc="220" dirty="0">
                <a:latin typeface="Arial Narrow"/>
                <a:cs typeface="Arial Narrow"/>
              </a:rPr>
              <a:t>work</a:t>
            </a:r>
            <a:r>
              <a:rPr sz="2200" dirty="0">
                <a:latin typeface="Arial Narrow"/>
                <a:cs typeface="Arial Narrow"/>
              </a:rPr>
              <a:t>	</a:t>
            </a:r>
            <a:r>
              <a:rPr sz="2200" spc="114" dirty="0">
                <a:latin typeface="Arial Narrow"/>
                <a:cs typeface="Arial Narrow"/>
              </a:rPr>
              <a:t>more</a:t>
            </a:r>
            <a:endParaRPr sz="2200">
              <a:latin typeface="Arial Narrow"/>
              <a:cs typeface="Arial Narrow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50749" y="4290464"/>
            <a:ext cx="76200" cy="857250"/>
            <a:chOff x="1050749" y="4290464"/>
            <a:chExt cx="76200" cy="857250"/>
          </a:xfrm>
        </p:grpSpPr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0749" y="4290464"/>
              <a:ext cx="76200" cy="7619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0749" y="5071514"/>
              <a:ext cx="76200" cy="76199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771349" y="3266839"/>
            <a:ext cx="10582275" cy="4321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500"/>
              </a:lnSpc>
              <a:spcBef>
                <a:spcPts val="100"/>
              </a:spcBef>
            </a:pPr>
            <a:r>
              <a:rPr sz="2200" spc="170" dirty="0">
                <a:latin typeface="Arial Narrow"/>
                <a:cs typeface="Arial Narrow"/>
              </a:rPr>
              <a:t>efficiently.</a:t>
            </a:r>
            <a:r>
              <a:rPr sz="2200" spc="210" dirty="0">
                <a:latin typeface="Arial Narrow"/>
                <a:cs typeface="Arial Narrow"/>
              </a:rPr>
              <a:t>  </a:t>
            </a:r>
            <a:r>
              <a:rPr sz="2200" spc="180" dirty="0">
                <a:latin typeface="Arial Narrow"/>
                <a:cs typeface="Arial Narrow"/>
              </a:rPr>
              <a:t>While</a:t>
            </a:r>
            <a:r>
              <a:rPr sz="2200" spc="215" dirty="0">
                <a:latin typeface="Arial Narrow"/>
                <a:cs typeface="Arial Narrow"/>
              </a:rPr>
              <a:t>  </a:t>
            </a:r>
            <a:r>
              <a:rPr sz="2200" spc="120" dirty="0">
                <a:latin typeface="Arial Narrow"/>
                <a:cs typeface="Arial Narrow"/>
              </a:rPr>
              <a:t>using</a:t>
            </a:r>
            <a:r>
              <a:rPr sz="2200" spc="215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10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traditional</a:t>
            </a:r>
            <a:r>
              <a:rPr sz="2200" spc="215" dirty="0">
                <a:latin typeface="Arial Narrow"/>
                <a:cs typeface="Arial Narrow"/>
              </a:rPr>
              <a:t>  </a:t>
            </a:r>
            <a:r>
              <a:rPr sz="2200" spc="140" dirty="0">
                <a:latin typeface="Arial Narrow"/>
                <a:cs typeface="Arial Narrow"/>
              </a:rPr>
              <a:t>green</a:t>
            </a:r>
            <a:r>
              <a:rPr sz="2200" spc="215" dirty="0">
                <a:latin typeface="Arial Narrow"/>
                <a:cs typeface="Arial Narrow"/>
              </a:rPr>
              <a:t>  </a:t>
            </a:r>
            <a:r>
              <a:rPr sz="2200" spc="145" dirty="0">
                <a:latin typeface="Arial Narrow"/>
                <a:cs typeface="Arial Narrow"/>
              </a:rPr>
              <a:t>screen</a:t>
            </a:r>
            <a:r>
              <a:rPr sz="2200" spc="210" dirty="0">
                <a:latin typeface="Arial Narrow"/>
                <a:cs typeface="Arial Narrow"/>
              </a:rPr>
              <a:t>  </a:t>
            </a:r>
            <a:r>
              <a:rPr sz="2200" spc="130" dirty="0">
                <a:latin typeface="Arial Narrow"/>
                <a:cs typeface="Arial Narrow"/>
              </a:rPr>
              <a:t>technology,</a:t>
            </a:r>
            <a:r>
              <a:rPr sz="2200" spc="215" dirty="0">
                <a:latin typeface="Arial Narrow"/>
                <a:cs typeface="Arial Narrow"/>
              </a:rPr>
              <a:t>  </a:t>
            </a:r>
            <a:r>
              <a:rPr sz="2200" spc="225" dirty="0">
                <a:latin typeface="Arial Narrow"/>
                <a:cs typeface="Arial Narrow"/>
              </a:rPr>
              <a:t>industry</a:t>
            </a:r>
            <a:r>
              <a:rPr sz="2200" spc="215" dirty="0">
                <a:latin typeface="Arial Narrow"/>
                <a:cs typeface="Arial Narrow"/>
              </a:rPr>
              <a:t>  </a:t>
            </a:r>
            <a:r>
              <a:rPr sz="2200" spc="85" dirty="0">
                <a:latin typeface="Arial Narrow"/>
                <a:cs typeface="Arial Narrow"/>
              </a:rPr>
              <a:t>people </a:t>
            </a:r>
            <a:r>
              <a:rPr sz="2200" spc="160" dirty="0">
                <a:latin typeface="Arial Narrow"/>
                <a:cs typeface="Arial Narrow"/>
              </a:rPr>
              <a:t>experience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some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80" dirty="0">
                <a:latin typeface="Arial Narrow"/>
                <a:cs typeface="Arial Narrow"/>
              </a:rPr>
              <a:t>challenges:</a:t>
            </a:r>
            <a:endParaRPr sz="2200">
              <a:latin typeface="Arial Narrow"/>
              <a:cs typeface="Arial Narrow"/>
            </a:endParaRPr>
          </a:p>
          <a:p>
            <a:pPr marL="487045" marR="5080" algn="just">
              <a:lnSpc>
                <a:spcPct val="116500"/>
              </a:lnSpc>
            </a:pPr>
            <a:r>
              <a:rPr sz="2200" spc="120" dirty="0">
                <a:latin typeface="Arial Narrow"/>
                <a:cs typeface="Arial Narrow"/>
              </a:rPr>
              <a:t>since</a:t>
            </a:r>
            <a:r>
              <a:rPr sz="2200" spc="17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9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18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190" dirty="0">
                <a:latin typeface="Arial Narrow"/>
                <a:cs typeface="Arial Narrow"/>
              </a:rPr>
              <a:t> </a:t>
            </a:r>
            <a:r>
              <a:rPr sz="2200" spc="260" dirty="0">
                <a:latin typeface="Arial Narrow"/>
                <a:cs typeface="Arial Narrow"/>
              </a:rPr>
              <a:t>virtual</a:t>
            </a:r>
            <a:r>
              <a:rPr sz="2200" spc="18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19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added</a:t>
            </a:r>
            <a:r>
              <a:rPr sz="2200" spc="18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19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post,</a:t>
            </a:r>
            <a:r>
              <a:rPr sz="2200" spc="19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85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actors</a:t>
            </a:r>
            <a:r>
              <a:rPr sz="2200" spc="190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need</a:t>
            </a:r>
            <a:r>
              <a:rPr sz="2200" spc="18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90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imagine</a:t>
            </a:r>
            <a:r>
              <a:rPr sz="2200" spc="18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19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190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while </a:t>
            </a:r>
            <a:r>
              <a:rPr sz="2200" spc="100" dirty="0">
                <a:latin typeface="Arial Narrow"/>
                <a:cs typeface="Arial Narrow"/>
              </a:rPr>
              <a:t>filming,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which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can</a:t>
            </a:r>
            <a:r>
              <a:rPr sz="2200" spc="70" dirty="0">
                <a:latin typeface="Arial Narrow"/>
                <a:cs typeface="Arial Narrow"/>
              </a:rPr>
              <a:t> be </a:t>
            </a:r>
            <a:r>
              <a:rPr sz="2200" spc="165" dirty="0">
                <a:latin typeface="Arial Narrow"/>
                <a:cs typeface="Arial Narrow"/>
              </a:rPr>
              <a:t>difficult</a:t>
            </a:r>
            <a:endParaRPr sz="2200">
              <a:latin typeface="Arial Narrow"/>
              <a:cs typeface="Arial Narrow"/>
            </a:endParaRPr>
          </a:p>
          <a:p>
            <a:pPr marL="487045" algn="just">
              <a:lnSpc>
                <a:spcPct val="100000"/>
              </a:lnSpc>
              <a:spcBef>
                <a:spcPts val="430"/>
              </a:spcBef>
            </a:pPr>
            <a:r>
              <a:rPr sz="2200" spc="220" dirty="0">
                <a:latin typeface="Arial Narrow"/>
                <a:cs typeface="Arial Narrow"/>
              </a:rPr>
              <a:t>extensive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post-</a:t>
            </a:r>
            <a:r>
              <a:rPr sz="2200" spc="160" dirty="0">
                <a:latin typeface="Arial Narrow"/>
                <a:cs typeface="Arial Narrow"/>
              </a:rPr>
              <a:t>production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time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effort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required.</a:t>
            </a:r>
            <a:endParaRPr sz="2200">
              <a:latin typeface="Arial Narrow"/>
              <a:cs typeface="Arial Narrow"/>
            </a:endParaRPr>
          </a:p>
          <a:p>
            <a:pPr marL="12700" marR="5080" algn="just">
              <a:lnSpc>
                <a:spcPct val="116500"/>
              </a:lnSpc>
            </a:pPr>
            <a:r>
              <a:rPr sz="2200" spc="190" dirty="0">
                <a:latin typeface="Arial Narrow"/>
                <a:cs typeface="Arial Narrow"/>
              </a:rPr>
              <a:t>When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using</a:t>
            </a:r>
            <a:r>
              <a:rPr sz="2200" spc="260" dirty="0">
                <a:latin typeface="Arial Narrow"/>
                <a:cs typeface="Arial Narrow"/>
              </a:rPr>
              <a:t> virtual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production,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background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visible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on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LED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screens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275" dirty="0">
                <a:latin typeface="Arial Narrow"/>
                <a:cs typeface="Arial Narrow"/>
              </a:rPr>
              <a:t>it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is </a:t>
            </a:r>
            <a:r>
              <a:rPr sz="2200" spc="160" dirty="0">
                <a:latin typeface="Arial Narrow"/>
                <a:cs typeface="Arial Narrow"/>
              </a:rPr>
              <a:t>rendering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in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real-</a:t>
            </a:r>
            <a:r>
              <a:rPr sz="2200" spc="165" dirty="0">
                <a:latin typeface="Arial Narrow"/>
                <a:cs typeface="Arial Narrow"/>
              </a:rPr>
              <a:t>time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while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using</a:t>
            </a:r>
            <a:r>
              <a:rPr sz="2200" spc="170" dirty="0">
                <a:latin typeface="Arial Narrow"/>
                <a:cs typeface="Arial Narrow"/>
              </a:rPr>
              <a:t> a </a:t>
            </a:r>
            <a:r>
              <a:rPr sz="2200" spc="70" dirty="0">
                <a:latin typeface="Arial Narrow"/>
                <a:cs typeface="Arial Narrow"/>
              </a:rPr>
              <a:t>game</a:t>
            </a:r>
            <a:r>
              <a:rPr sz="2200" spc="17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software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like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Unreal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engine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7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project</a:t>
            </a:r>
            <a:r>
              <a:rPr sz="2200" spc="17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 </a:t>
            </a:r>
            <a:r>
              <a:rPr sz="2200" spc="85" dirty="0">
                <a:latin typeface="Arial Narrow"/>
                <a:cs typeface="Arial Narrow"/>
              </a:rPr>
              <a:t>high </a:t>
            </a:r>
            <a:r>
              <a:rPr sz="2200" spc="204" dirty="0">
                <a:latin typeface="Arial Narrow"/>
                <a:cs typeface="Arial Narrow"/>
              </a:rPr>
              <a:t>quality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125" dirty="0">
                <a:latin typeface="Arial Narrow"/>
                <a:cs typeface="Arial Narrow"/>
              </a:rPr>
              <a:t>background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180" dirty="0">
                <a:latin typeface="Arial Narrow"/>
                <a:cs typeface="Arial Narrow"/>
              </a:rPr>
              <a:t>  </a:t>
            </a:r>
            <a:r>
              <a:rPr sz="2200" spc="145" dirty="0">
                <a:latin typeface="Arial Narrow"/>
                <a:cs typeface="Arial Narrow"/>
              </a:rPr>
              <a:t>effects.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190" dirty="0">
                <a:latin typeface="Arial Narrow"/>
                <a:cs typeface="Arial Narrow"/>
              </a:rPr>
              <a:t>This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145" dirty="0">
                <a:latin typeface="Arial Narrow"/>
                <a:cs typeface="Arial Narrow"/>
              </a:rPr>
              <a:t>technology</a:t>
            </a:r>
            <a:r>
              <a:rPr sz="2200" spc="180" dirty="0">
                <a:latin typeface="Arial Narrow"/>
                <a:cs typeface="Arial Narrow"/>
              </a:rPr>
              <a:t> 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175" dirty="0">
                <a:latin typeface="Arial Narrow"/>
                <a:cs typeface="Arial Narrow"/>
              </a:rPr>
              <a:t>  </a:t>
            </a:r>
            <a:r>
              <a:rPr sz="2200" spc="170" dirty="0">
                <a:latin typeface="Arial Narrow"/>
                <a:cs typeface="Arial Narrow"/>
              </a:rPr>
              <a:t>efficient</a:t>
            </a:r>
            <a:r>
              <a:rPr sz="2200" spc="180" dirty="0">
                <a:latin typeface="Arial Narrow"/>
                <a:cs typeface="Arial Narrow"/>
              </a:rPr>
              <a:t>  </a:t>
            </a:r>
            <a:r>
              <a:rPr sz="2200" spc="225" dirty="0">
                <a:latin typeface="Arial Narrow"/>
                <a:cs typeface="Arial Narrow"/>
              </a:rPr>
              <a:t>for</a:t>
            </a:r>
            <a:r>
              <a:rPr sz="2200" spc="400" dirty="0">
                <a:latin typeface="Arial Narrow"/>
                <a:cs typeface="Arial Narrow"/>
              </a:rPr>
              <a:t>   </a:t>
            </a:r>
            <a:r>
              <a:rPr sz="2200" spc="195" dirty="0">
                <a:latin typeface="Arial Narrow"/>
                <a:cs typeface="Arial Narrow"/>
              </a:rPr>
              <a:t>post-</a:t>
            </a:r>
            <a:r>
              <a:rPr sz="2200" spc="150" dirty="0">
                <a:latin typeface="Arial Narrow"/>
                <a:cs typeface="Arial Narrow"/>
              </a:rPr>
              <a:t>production </a:t>
            </a:r>
            <a:r>
              <a:rPr sz="2200" spc="135" dirty="0">
                <a:latin typeface="Arial Narrow"/>
                <a:cs typeface="Arial Narrow"/>
              </a:rPr>
              <a:t>process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75" dirty="0">
                <a:latin typeface="Arial Narrow"/>
                <a:cs typeface="Arial Narrow"/>
              </a:rPr>
              <a:t>it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saves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step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replacing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green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screen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with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environmental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effects </a:t>
            </a:r>
            <a:r>
              <a:rPr sz="2200" spc="105" dirty="0">
                <a:latin typeface="Arial Narrow"/>
                <a:cs typeface="Arial Narrow"/>
              </a:rPr>
              <a:t>due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real-</a:t>
            </a:r>
            <a:r>
              <a:rPr sz="2200" spc="165" dirty="0">
                <a:latin typeface="Arial Narrow"/>
                <a:cs typeface="Arial Narrow"/>
              </a:rPr>
              <a:t>time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rendering.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Moreover,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VP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can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70" dirty="0">
                <a:latin typeface="Arial Narrow"/>
                <a:cs typeface="Arial Narrow"/>
              </a:rPr>
              <a:t>be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flexible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environments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can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45" dirty="0">
                <a:latin typeface="Arial Narrow"/>
                <a:cs typeface="Arial Narrow"/>
              </a:rPr>
              <a:t>be </a:t>
            </a:r>
            <a:r>
              <a:rPr sz="2200" spc="95" dirty="0">
                <a:latin typeface="Arial Narrow"/>
                <a:cs typeface="Arial Narrow"/>
              </a:rPr>
              <a:t>changed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quickly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without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00" dirty="0">
                <a:latin typeface="Arial Narrow"/>
                <a:cs typeface="Arial Narrow"/>
              </a:rPr>
              <a:t>need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for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physical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set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adjustments.</a:t>
            </a:r>
            <a:endParaRPr sz="2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81820" y="556036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5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681820" y="1334623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4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81820" y="2163796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4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681820" y="2895171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4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681820" y="3626546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5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81820" y="4406820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5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681820" y="5187094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5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681820" y="5967367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5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681820" y="6747641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5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81820" y="7527915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5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681820" y="8308189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5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681820" y="9088463"/>
            <a:ext cx="1606550" cy="4445"/>
          </a:xfrm>
          <a:custGeom>
            <a:avLst/>
            <a:gdLst/>
            <a:ahLst/>
            <a:cxnLst/>
            <a:rect l="l" t="t" r="r" b="b"/>
            <a:pathLst>
              <a:path w="1606550" h="4445">
                <a:moveTo>
                  <a:pt x="0" y="4215"/>
                </a:moveTo>
                <a:lnTo>
                  <a:pt x="1606179" y="4215"/>
                </a:lnTo>
                <a:lnTo>
                  <a:pt x="1606179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5" name="object 15"/>
            <p:cNvSpPr/>
            <p:nvPr/>
          </p:nvSpPr>
          <p:spPr>
            <a:xfrm>
              <a:off x="16681818" y="11"/>
              <a:ext cx="1606550" cy="10287000"/>
            </a:xfrm>
            <a:custGeom>
              <a:avLst/>
              <a:gdLst/>
              <a:ahLst/>
              <a:cxnLst/>
              <a:rect l="l" t="t" r="r" b="b"/>
              <a:pathLst>
                <a:path w="1606550" h="10287000">
                  <a:moveTo>
                    <a:pt x="1606169" y="9868306"/>
                  </a:moveTo>
                  <a:lnTo>
                    <a:pt x="956310" y="9868306"/>
                  </a:lnTo>
                  <a:lnTo>
                    <a:pt x="956310" y="0"/>
                  </a:lnTo>
                  <a:lnTo>
                    <a:pt x="952093" y="0"/>
                  </a:lnTo>
                  <a:lnTo>
                    <a:pt x="952093" y="9868306"/>
                  </a:lnTo>
                  <a:lnTo>
                    <a:pt x="176872" y="9868306"/>
                  </a:lnTo>
                  <a:lnTo>
                    <a:pt x="176872" y="0"/>
                  </a:lnTo>
                  <a:lnTo>
                    <a:pt x="172656" y="0"/>
                  </a:lnTo>
                  <a:lnTo>
                    <a:pt x="172656" y="9868306"/>
                  </a:lnTo>
                  <a:lnTo>
                    <a:pt x="0" y="9868306"/>
                  </a:lnTo>
                  <a:lnTo>
                    <a:pt x="0" y="9872523"/>
                  </a:lnTo>
                  <a:lnTo>
                    <a:pt x="172656" y="9872523"/>
                  </a:lnTo>
                  <a:lnTo>
                    <a:pt x="172656" y="10286987"/>
                  </a:lnTo>
                  <a:lnTo>
                    <a:pt x="176872" y="10286987"/>
                  </a:lnTo>
                  <a:lnTo>
                    <a:pt x="176872" y="9872523"/>
                  </a:lnTo>
                  <a:lnTo>
                    <a:pt x="952093" y="9872523"/>
                  </a:lnTo>
                  <a:lnTo>
                    <a:pt x="952093" y="10286987"/>
                  </a:lnTo>
                  <a:lnTo>
                    <a:pt x="956310" y="10286987"/>
                  </a:lnTo>
                  <a:lnTo>
                    <a:pt x="956310" y="9872523"/>
                  </a:lnTo>
                  <a:lnTo>
                    <a:pt x="1606169" y="9872523"/>
                  </a:lnTo>
                  <a:lnTo>
                    <a:pt x="1606169" y="98683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0"/>
              <a:ext cx="16682085" cy="10287000"/>
            </a:xfrm>
            <a:custGeom>
              <a:avLst/>
              <a:gdLst/>
              <a:ahLst/>
              <a:cxnLst/>
              <a:rect l="l" t="t" r="r" b="b"/>
              <a:pathLst>
                <a:path w="16682085" h="10287000">
                  <a:moveTo>
                    <a:pt x="1668181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6681819" y="0"/>
                  </a:lnTo>
                  <a:lnTo>
                    <a:pt x="16681819" y="10286999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80681" y="43585"/>
              <a:ext cx="5510225" cy="140914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 rot="21540000">
            <a:off x="6406388" y="353054"/>
            <a:ext cx="3255983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50"/>
              </a:lnSpc>
            </a:pPr>
            <a:r>
              <a:rPr sz="6500" b="0" spc="425" dirty="0">
                <a:solidFill>
                  <a:srgbClr val="FFFAF5"/>
                </a:solidFill>
                <a:latin typeface="Bookman Old Style"/>
                <a:cs typeface="Bookman Old Style"/>
              </a:rPr>
              <a:t>ILO</a:t>
            </a:r>
            <a:r>
              <a:rPr sz="6500" b="0" spc="715" dirty="0">
                <a:solidFill>
                  <a:srgbClr val="FFFAF5"/>
                </a:solidFill>
                <a:latin typeface="Bookman Old Style"/>
                <a:cs typeface="Bookman Old Style"/>
              </a:rPr>
              <a:t> </a:t>
            </a:r>
            <a:r>
              <a:rPr sz="6500" b="0" spc="-415" dirty="0">
                <a:solidFill>
                  <a:srgbClr val="FFFAF5"/>
                </a:solidFill>
                <a:latin typeface="Bookman Old Style"/>
                <a:cs typeface="Bookman Old Style"/>
              </a:rPr>
              <a:t>2.2</a:t>
            </a:r>
            <a:endParaRPr sz="6500">
              <a:latin typeface="Bookman Old Style"/>
              <a:cs typeface="Bookman Old Style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84160" y="427442"/>
            <a:ext cx="17304385" cy="8183880"/>
            <a:chOff x="984160" y="427442"/>
            <a:chExt cx="17304385" cy="8183880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2953" y="427442"/>
              <a:ext cx="4975046" cy="568298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81864" y="5150022"/>
              <a:ext cx="1561761" cy="12889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4160" y="7486787"/>
              <a:ext cx="66675" cy="666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4160" y="7839212"/>
              <a:ext cx="66675" cy="6667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4160" y="8544062"/>
              <a:ext cx="66675" cy="66674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33335" y="1302122"/>
            <a:ext cx="12727305" cy="8458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03950" marR="81280" indent="-4637405" algn="just">
              <a:lnSpc>
                <a:spcPct val="117400"/>
              </a:lnSpc>
              <a:spcBef>
                <a:spcPts val="95"/>
              </a:spcBef>
            </a:pPr>
            <a:r>
              <a:rPr sz="1650" spc="90" dirty="0">
                <a:solidFill>
                  <a:srgbClr val="A66161"/>
                </a:solidFill>
                <a:latin typeface="Arial Narrow"/>
                <a:cs typeface="Arial Narrow"/>
              </a:rPr>
              <a:t>Conclude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60" dirty="0">
                <a:solidFill>
                  <a:srgbClr val="A66161"/>
                </a:solidFill>
                <a:latin typeface="Arial Narrow"/>
                <a:cs typeface="Arial Narrow"/>
              </a:rPr>
              <a:t>how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14" dirty="0">
                <a:solidFill>
                  <a:srgbClr val="A66161"/>
                </a:solidFill>
                <a:latin typeface="Arial Narrow"/>
                <a:cs typeface="Arial Narrow"/>
              </a:rPr>
              <a:t>approaches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85" dirty="0">
                <a:solidFill>
                  <a:srgbClr val="A66161"/>
                </a:solidFill>
                <a:latin typeface="Arial Narrow"/>
                <a:cs typeface="Arial Narrow"/>
              </a:rPr>
              <a:t>to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0" dirty="0">
                <a:solidFill>
                  <a:srgbClr val="A66161"/>
                </a:solidFill>
                <a:latin typeface="Arial Narrow"/>
                <a:cs typeface="Arial Narrow"/>
              </a:rPr>
              <a:t>technical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0" dirty="0">
                <a:solidFill>
                  <a:srgbClr val="A66161"/>
                </a:solidFill>
                <a:latin typeface="Arial Narrow"/>
                <a:cs typeface="Arial Narrow"/>
              </a:rPr>
              <a:t>positions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00" dirty="0">
                <a:solidFill>
                  <a:srgbClr val="A66161"/>
                </a:solidFill>
                <a:latin typeface="Arial Narrow"/>
                <a:cs typeface="Arial Narrow"/>
              </a:rPr>
              <a:t>such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0" dirty="0">
                <a:solidFill>
                  <a:srgbClr val="A66161"/>
                </a:solidFill>
                <a:latin typeface="Arial Narrow"/>
                <a:cs typeface="Arial Narrow"/>
              </a:rPr>
              <a:t>as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80" dirty="0">
                <a:solidFill>
                  <a:srgbClr val="A66161"/>
                </a:solidFill>
                <a:latin typeface="Arial Narrow"/>
                <a:cs typeface="Arial Narrow"/>
              </a:rPr>
              <a:t>sound,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60" dirty="0">
                <a:solidFill>
                  <a:srgbClr val="A66161"/>
                </a:solidFill>
                <a:latin typeface="Arial Narrow"/>
                <a:cs typeface="Arial Narrow"/>
              </a:rPr>
              <a:t>set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85" dirty="0">
                <a:solidFill>
                  <a:srgbClr val="A66161"/>
                </a:solidFill>
                <a:latin typeface="Arial Narrow"/>
                <a:cs typeface="Arial Narrow"/>
              </a:rPr>
              <a:t>design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10" dirty="0">
                <a:solidFill>
                  <a:srgbClr val="A66161"/>
                </a:solidFill>
                <a:latin typeface="Arial Narrow"/>
                <a:cs typeface="Arial Narrow"/>
              </a:rPr>
              <a:t>and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30" dirty="0">
                <a:solidFill>
                  <a:srgbClr val="A66161"/>
                </a:solidFill>
                <a:latin typeface="Arial Narrow"/>
                <a:cs typeface="Arial Narrow"/>
              </a:rPr>
              <a:t>cinematography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05" dirty="0">
                <a:solidFill>
                  <a:srgbClr val="A66161"/>
                </a:solidFill>
                <a:latin typeface="Arial Narrow"/>
                <a:cs typeface="Arial Narrow"/>
              </a:rPr>
              <a:t>etc.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50" dirty="0">
                <a:solidFill>
                  <a:srgbClr val="A66161"/>
                </a:solidFill>
                <a:latin typeface="Arial Narrow"/>
                <a:cs typeface="Arial Narrow"/>
              </a:rPr>
              <a:t>differ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80" dirty="0">
                <a:solidFill>
                  <a:srgbClr val="A66161"/>
                </a:solidFill>
                <a:latin typeface="Arial Narrow"/>
                <a:cs typeface="Arial Narrow"/>
              </a:rPr>
              <a:t>within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40" dirty="0">
                <a:solidFill>
                  <a:srgbClr val="A66161"/>
                </a:solidFill>
                <a:latin typeface="Arial Narrow"/>
                <a:cs typeface="Arial Narrow"/>
              </a:rPr>
              <a:t>a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95" dirty="0">
                <a:solidFill>
                  <a:srgbClr val="A66161"/>
                </a:solidFill>
                <a:latin typeface="Arial Narrow"/>
                <a:cs typeface="Arial Narrow"/>
              </a:rPr>
              <a:t>virtual </a:t>
            </a:r>
            <a:r>
              <a:rPr sz="1650" spc="130" dirty="0">
                <a:solidFill>
                  <a:srgbClr val="A66161"/>
                </a:solidFill>
                <a:latin typeface="Arial Narrow"/>
                <a:cs typeface="Arial Narrow"/>
              </a:rPr>
              <a:t>production</a:t>
            </a:r>
            <a:r>
              <a:rPr sz="1650" spc="7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45" dirty="0">
                <a:solidFill>
                  <a:srgbClr val="A66161"/>
                </a:solidFill>
                <a:latin typeface="Arial Narrow"/>
                <a:cs typeface="Arial Narrow"/>
              </a:rPr>
              <a:t>context.</a:t>
            </a:r>
            <a:endParaRPr sz="1650">
              <a:latin typeface="Arial Narrow"/>
              <a:cs typeface="Arial Narrow"/>
            </a:endParaRPr>
          </a:p>
          <a:p>
            <a:pPr marL="12700" marR="5080" algn="just">
              <a:lnSpc>
                <a:spcPct val="115599"/>
              </a:lnSpc>
              <a:spcBef>
                <a:spcPts val="705"/>
              </a:spcBef>
            </a:pPr>
            <a:r>
              <a:rPr sz="2000" spc="200" dirty="0">
                <a:latin typeface="Arial Narrow"/>
                <a:cs typeface="Arial Narrow"/>
              </a:rPr>
              <a:t>As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dirty="0">
                <a:latin typeface="Arial Narrow"/>
                <a:cs typeface="Arial Narrow"/>
              </a:rPr>
              <a:t>I</a:t>
            </a:r>
            <a:r>
              <a:rPr sz="2000" spc="200" dirty="0">
                <a:latin typeface="Arial Narrow"/>
                <a:cs typeface="Arial Narrow"/>
              </a:rPr>
              <a:t> was </a:t>
            </a:r>
            <a:r>
              <a:rPr sz="2000" spc="225" dirty="0">
                <a:latin typeface="Arial Narrow"/>
                <a:cs typeface="Arial Narrow"/>
              </a:rPr>
              <a:t>part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production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designers</a:t>
            </a:r>
            <a:r>
              <a:rPr sz="2000" spc="200" dirty="0">
                <a:latin typeface="Arial Narrow"/>
                <a:cs typeface="Arial Narrow"/>
              </a:rPr>
              <a:t> for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this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project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dirty="0">
                <a:latin typeface="Arial Narrow"/>
                <a:cs typeface="Arial Narrow"/>
              </a:rPr>
              <a:t>I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can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conclude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on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how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set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design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within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229" dirty="0">
                <a:latin typeface="Arial Narrow"/>
                <a:cs typeface="Arial Narrow"/>
              </a:rPr>
              <a:t>VP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differs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from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traditional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80" dirty="0">
                <a:latin typeface="Arial Narrow"/>
                <a:cs typeface="Arial Narrow"/>
              </a:rPr>
              <a:t>filmmaking.</a:t>
            </a:r>
            <a:endParaRPr sz="2000">
              <a:latin typeface="Arial Narrow"/>
              <a:cs typeface="Arial Narrow"/>
            </a:endParaRPr>
          </a:p>
          <a:p>
            <a:pPr marL="12700" marR="5080" algn="just">
              <a:lnSpc>
                <a:spcPct val="115599"/>
              </a:lnSpc>
            </a:pPr>
            <a:r>
              <a:rPr sz="2000" spc="170" dirty="0">
                <a:latin typeface="Arial Narrow"/>
                <a:cs typeface="Arial Narrow"/>
              </a:rPr>
              <a:t>When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creating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traditional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set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for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movie,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we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need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physical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construction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set.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This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can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55" dirty="0">
                <a:latin typeface="Arial Narrow"/>
                <a:cs typeface="Arial Narrow"/>
              </a:rPr>
              <a:t>be</a:t>
            </a:r>
            <a:r>
              <a:rPr sz="2000" spc="95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time-</a:t>
            </a:r>
            <a:r>
              <a:rPr sz="2000" spc="75" dirty="0">
                <a:latin typeface="Arial Narrow"/>
                <a:cs typeface="Arial Narrow"/>
              </a:rPr>
              <a:t>consuming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requires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lot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intensive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labor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work.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80" dirty="0">
                <a:latin typeface="Arial Narrow"/>
                <a:cs typeface="Arial Narrow"/>
              </a:rPr>
              <a:t>In </a:t>
            </a:r>
            <a:r>
              <a:rPr sz="2000" spc="120" dirty="0">
                <a:latin typeface="Arial Narrow"/>
                <a:cs typeface="Arial Narrow"/>
              </a:rPr>
              <a:t>addition,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250" dirty="0">
                <a:latin typeface="Arial Narrow"/>
                <a:cs typeface="Arial Narrow"/>
              </a:rPr>
              <a:t>it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requires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lot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20" dirty="0">
                <a:latin typeface="Arial Narrow"/>
                <a:cs typeface="Arial Narrow"/>
              </a:rPr>
              <a:t>resources,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such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as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60" dirty="0">
                <a:latin typeface="Arial Narrow"/>
                <a:cs typeface="Arial Narrow"/>
              </a:rPr>
              <a:t>big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studio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spaces</a:t>
            </a:r>
            <a:r>
              <a:rPr sz="2000" spc="80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or</a:t>
            </a:r>
            <a:r>
              <a:rPr sz="2000" spc="7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on- </a:t>
            </a:r>
            <a:r>
              <a:rPr sz="2000" spc="130" dirty="0">
                <a:latin typeface="Arial Narrow"/>
                <a:cs typeface="Arial Narrow"/>
              </a:rPr>
              <a:t>location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sets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as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well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as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supplies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which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can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add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50" dirty="0">
                <a:latin typeface="Arial Narrow"/>
                <a:cs typeface="Arial Narrow"/>
              </a:rPr>
              <a:t>good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amount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costs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for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production.</a:t>
            </a:r>
            <a:endParaRPr sz="2000">
              <a:latin typeface="Arial Narrow"/>
              <a:cs typeface="Arial Narrow"/>
            </a:endParaRPr>
          </a:p>
          <a:p>
            <a:pPr marL="12700" marR="5080" algn="just">
              <a:lnSpc>
                <a:spcPct val="115599"/>
              </a:lnSpc>
            </a:pPr>
            <a:r>
              <a:rPr sz="2000" spc="170" dirty="0">
                <a:latin typeface="Arial Narrow"/>
                <a:cs typeface="Arial Narrow"/>
              </a:rPr>
              <a:t>When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250" dirty="0">
                <a:latin typeface="Arial Narrow"/>
                <a:cs typeface="Arial Narrow"/>
              </a:rPr>
              <a:t>it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65" dirty="0">
                <a:latin typeface="Arial Narrow"/>
                <a:cs typeface="Arial Narrow"/>
              </a:rPr>
              <a:t>comes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to</a:t>
            </a:r>
            <a:r>
              <a:rPr sz="2000" spc="295" dirty="0">
                <a:latin typeface="Arial Narrow"/>
                <a:cs typeface="Arial Narrow"/>
              </a:rPr>
              <a:t> </a:t>
            </a:r>
            <a:r>
              <a:rPr sz="2000" spc="235" dirty="0">
                <a:latin typeface="Arial Narrow"/>
                <a:cs typeface="Arial Narrow"/>
              </a:rPr>
              <a:t>virtual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production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set</a:t>
            </a:r>
            <a:r>
              <a:rPr sz="2000" spc="295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design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is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229" dirty="0">
                <a:latin typeface="Arial Narrow"/>
                <a:cs typeface="Arial Narrow"/>
              </a:rPr>
              <a:t>first</a:t>
            </a:r>
            <a:r>
              <a:rPr sz="2000" spc="295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executed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using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digital</a:t>
            </a:r>
            <a:r>
              <a:rPr sz="2000" spc="295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tools,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such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as</a:t>
            </a:r>
            <a:r>
              <a:rPr sz="2000" spc="295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software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engine</a:t>
            </a:r>
            <a:r>
              <a:rPr sz="2000" spc="290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like </a:t>
            </a:r>
            <a:r>
              <a:rPr sz="2000" spc="150" dirty="0">
                <a:latin typeface="Arial Narrow"/>
                <a:cs typeface="Arial Narrow"/>
              </a:rPr>
              <a:t>Unreal</a:t>
            </a:r>
            <a:r>
              <a:rPr sz="2000" spc="114" dirty="0">
                <a:latin typeface="Arial Narrow"/>
                <a:cs typeface="Arial Narrow"/>
              </a:rPr>
              <a:t> </a:t>
            </a:r>
            <a:r>
              <a:rPr sz="2000" spc="80" dirty="0">
                <a:latin typeface="Arial Narrow"/>
                <a:cs typeface="Arial Narrow"/>
              </a:rPr>
              <a:t>Engine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or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Maya.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By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using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this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technology,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production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design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is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done</a:t>
            </a:r>
            <a:r>
              <a:rPr sz="2000" spc="120" dirty="0">
                <a:latin typeface="Arial Narrow"/>
                <a:cs typeface="Arial Narrow"/>
              </a:rPr>
              <a:t> more </a:t>
            </a:r>
            <a:r>
              <a:rPr sz="2000" spc="150" dirty="0">
                <a:latin typeface="Arial Narrow"/>
                <a:cs typeface="Arial Narrow"/>
              </a:rPr>
              <a:t>efficiently,</a:t>
            </a:r>
            <a:r>
              <a:rPr sz="2000" spc="114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while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reducing</a:t>
            </a:r>
            <a:r>
              <a:rPr sz="2000" spc="12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time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43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resources</a:t>
            </a:r>
            <a:r>
              <a:rPr sz="2000" spc="430" dirty="0">
                <a:latin typeface="Arial Narrow"/>
                <a:cs typeface="Arial Narrow"/>
              </a:rPr>
              <a:t> </a:t>
            </a:r>
            <a:r>
              <a:rPr sz="2000" spc="75" dirty="0">
                <a:latin typeface="Arial Narrow"/>
                <a:cs typeface="Arial Narrow"/>
              </a:rPr>
              <a:t>needed</a:t>
            </a:r>
            <a:r>
              <a:rPr sz="2000" spc="434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for</a:t>
            </a:r>
            <a:r>
              <a:rPr sz="2000" spc="43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434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construction.</a:t>
            </a:r>
            <a:r>
              <a:rPr sz="2000" spc="43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Unlimited</a:t>
            </a:r>
            <a:r>
              <a:rPr sz="2000" spc="43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possibilities</a:t>
            </a:r>
            <a:r>
              <a:rPr sz="2000" spc="434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for</a:t>
            </a:r>
            <a:r>
              <a:rPr sz="2000" spc="430" dirty="0">
                <a:latin typeface="Arial Narrow"/>
                <a:cs typeface="Arial Narrow"/>
              </a:rPr>
              <a:t> </a:t>
            </a:r>
            <a:r>
              <a:rPr sz="2000" spc="235" dirty="0">
                <a:latin typeface="Arial Narrow"/>
                <a:cs typeface="Arial Narrow"/>
              </a:rPr>
              <a:t>creativity</a:t>
            </a:r>
            <a:r>
              <a:rPr sz="2000" spc="434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are</a:t>
            </a:r>
            <a:r>
              <a:rPr sz="2000" spc="43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available</a:t>
            </a:r>
            <a:r>
              <a:rPr sz="2000" spc="434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430" dirty="0">
                <a:latin typeface="Arial Narrow"/>
                <a:cs typeface="Arial Narrow"/>
              </a:rPr>
              <a:t> </a:t>
            </a:r>
            <a:r>
              <a:rPr sz="2000" spc="235" dirty="0">
                <a:latin typeface="Arial Narrow"/>
                <a:cs typeface="Arial Narrow"/>
              </a:rPr>
              <a:t>virtual</a:t>
            </a:r>
            <a:r>
              <a:rPr sz="2000" spc="430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set </a:t>
            </a:r>
            <a:r>
              <a:rPr sz="2000" spc="70" dirty="0">
                <a:latin typeface="Arial Narrow"/>
                <a:cs typeface="Arial Narrow"/>
              </a:rPr>
              <a:t>design.</a:t>
            </a:r>
            <a:r>
              <a:rPr sz="2000" spc="490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Regardless</a:t>
            </a:r>
            <a:r>
              <a:rPr sz="2000" spc="49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49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whether</a:t>
            </a:r>
            <a:r>
              <a:rPr sz="2000" spc="49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an</a:t>
            </a:r>
            <a:r>
              <a:rPr sz="2000" spc="495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environment</a:t>
            </a:r>
            <a:r>
              <a:rPr sz="2000" spc="49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is</a:t>
            </a:r>
            <a:r>
              <a:rPr sz="2000" spc="495" dirty="0">
                <a:latin typeface="Arial Narrow"/>
                <a:cs typeface="Arial Narrow"/>
              </a:rPr>
              <a:t> </a:t>
            </a:r>
            <a:r>
              <a:rPr sz="2000" spc="90" dirty="0">
                <a:latin typeface="Arial Narrow"/>
                <a:cs typeface="Arial Narrow"/>
              </a:rPr>
              <a:t>capable</a:t>
            </a:r>
            <a:r>
              <a:rPr sz="2000" spc="49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490" dirty="0">
                <a:latin typeface="Arial Narrow"/>
                <a:cs typeface="Arial Narrow"/>
              </a:rPr>
              <a:t> </a:t>
            </a:r>
            <a:r>
              <a:rPr sz="2000" spc="75" dirty="0">
                <a:latin typeface="Arial Narrow"/>
                <a:cs typeface="Arial Narrow"/>
              </a:rPr>
              <a:t>being</a:t>
            </a:r>
            <a:r>
              <a:rPr sz="2000" spc="495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created,</a:t>
            </a:r>
            <a:r>
              <a:rPr sz="2000" spc="49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designers</a:t>
            </a:r>
            <a:r>
              <a:rPr sz="2000" spc="495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can</a:t>
            </a:r>
            <a:r>
              <a:rPr sz="2000" spc="49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develop</a:t>
            </a:r>
            <a:r>
              <a:rPr sz="2000" spc="495" dirty="0">
                <a:latin typeface="Arial Narrow"/>
                <a:cs typeface="Arial Narrow"/>
              </a:rPr>
              <a:t> </a:t>
            </a:r>
            <a:r>
              <a:rPr sz="2000" spc="250" dirty="0">
                <a:latin typeface="Arial Narrow"/>
                <a:cs typeface="Arial Narrow"/>
              </a:rPr>
              <a:t>it</a:t>
            </a:r>
            <a:r>
              <a:rPr sz="2000" spc="49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49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then </a:t>
            </a:r>
            <a:r>
              <a:rPr sz="2000" spc="180" dirty="0">
                <a:latin typeface="Arial Narrow"/>
                <a:cs typeface="Arial Narrow"/>
              </a:rPr>
              <a:t>constantly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modify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250" dirty="0">
                <a:latin typeface="Arial Narrow"/>
                <a:cs typeface="Arial Narrow"/>
              </a:rPr>
              <a:t>it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in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real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time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to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spc="235" dirty="0">
                <a:latin typeface="Arial Narrow"/>
                <a:cs typeface="Arial Narrow"/>
              </a:rPr>
              <a:t>fit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director's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vision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or </a:t>
            </a:r>
            <a:r>
              <a:rPr sz="2000" spc="85" dirty="0">
                <a:latin typeface="Arial Narrow"/>
                <a:cs typeface="Arial Narrow"/>
              </a:rPr>
              <a:t>change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course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as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plot</a:t>
            </a:r>
            <a:r>
              <a:rPr sz="2000" spc="195" dirty="0">
                <a:latin typeface="Arial Narrow"/>
                <a:cs typeface="Arial Narrow"/>
              </a:rPr>
              <a:t> </a:t>
            </a:r>
            <a:r>
              <a:rPr sz="2000" spc="70" dirty="0">
                <a:latin typeface="Arial Narrow"/>
                <a:cs typeface="Arial Narrow"/>
              </a:rPr>
              <a:t>demands.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This</a:t>
            </a:r>
            <a:r>
              <a:rPr sz="2000" spc="20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production </a:t>
            </a:r>
            <a:r>
              <a:rPr sz="2000" spc="105" dirty="0">
                <a:latin typeface="Arial Narrow"/>
                <a:cs typeface="Arial Narrow"/>
              </a:rPr>
              <a:t>also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costs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less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as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set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designers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use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less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physical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props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85" dirty="0">
                <a:latin typeface="Arial Narrow"/>
                <a:cs typeface="Arial Narrow"/>
              </a:rPr>
              <a:t>than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usual,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as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220" dirty="0">
                <a:latin typeface="Arial Narrow"/>
                <a:cs typeface="Arial Narrow"/>
              </a:rPr>
              <a:t>they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are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only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75" dirty="0">
                <a:latin typeface="Arial Narrow"/>
                <a:cs typeface="Arial Narrow"/>
              </a:rPr>
              <a:t>needed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to</a:t>
            </a:r>
            <a:r>
              <a:rPr sz="2000" spc="85" dirty="0">
                <a:latin typeface="Arial Narrow"/>
                <a:cs typeface="Arial Narrow"/>
              </a:rPr>
              <a:t> blend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background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foreground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also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when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actors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are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interacting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props.</a:t>
            </a:r>
            <a:endParaRPr sz="2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2000">
              <a:latin typeface="Arial Narrow"/>
              <a:cs typeface="Arial Narrow"/>
            </a:endParaRPr>
          </a:p>
          <a:p>
            <a:pPr marL="12700" marR="5080">
              <a:lnSpc>
                <a:spcPct val="115599"/>
              </a:lnSpc>
            </a:pPr>
            <a:r>
              <a:rPr sz="2000" dirty="0">
                <a:latin typeface="Arial Narrow"/>
                <a:cs typeface="Arial Narrow"/>
              </a:rPr>
              <a:t>I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order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to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create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50" dirty="0">
                <a:latin typeface="Arial Narrow"/>
                <a:cs typeface="Arial Narrow"/>
              </a:rPr>
              <a:t>good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physical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XR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set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which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blends</a:t>
            </a:r>
            <a:r>
              <a:rPr sz="2000" spc="235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perfect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235" dirty="0">
                <a:latin typeface="Arial Narrow"/>
                <a:cs typeface="Arial Narrow"/>
              </a:rPr>
              <a:t>virtual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60" dirty="0">
                <a:latin typeface="Arial Narrow"/>
                <a:cs typeface="Arial Narrow"/>
              </a:rPr>
              <a:t>one,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you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need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to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215" dirty="0">
                <a:latin typeface="Arial Narrow"/>
                <a:cs typeface="Arial Narrow"/>
              </a:rPr>
              <a:t>work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side</a:t>
            </a:r>
            <a:r>
              <a:rPr sz="2000" spc="229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to</a:t>
            </a:r>
            <a:r>
              <a:rPr sz="2000" spc="235" dirty="0">
                <a:latin typeface="Arial Narrow"/>
                <a:cs typeface="Arial Narrow"/>
              </a:rPr>
              <a:t> </a:t>
            </a:r>
            <a:r>
              <a:rPr sz="2000" spc="75" dirty="0">
                <a:latin typeface="Arial Narrow"/>
                <a:cs typeface="Arial Narrow"/>
              </a:rPr>
              <a:t>side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90" dirty="0">
                <a:latin typeface="Arial Narrow"/>
                <a:cs typeface="Arial Narrow"/>
              </a:rPr>
              <a:t>VA.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Here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are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65" dirty="0">
                <a:latin typeface="Arial Narrow"/>
                <a:cs typeface="Arial Narrow"/>
              </a:rPr>
              <a:t>some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specific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tasks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set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designer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can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perform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to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help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305" dirty="0">
                <a:latin typeface="Arial Narrow"/>
                <a:cs typeface="Arial Narrow"/>
              </a:rPr>
              <a:t>VA</a:t>
            </a:r>
            <a:r>
              <a:rPr sz="2000" spc="55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department:</a:t>
            </a:r>
            <a:endParaRPr sz="2000">
              <a:latin typeface="Arial Narrow"/>
              <a:cs typeface="Arial Narrow"/>
            </a:endParaRPr>
          </a:p>
          <a:p>
            <a:pPr marL="443865">
              <a:lnSpc>
                <a:spcPct val="100000"/>
              </a:lnSpc>
              <a:spcBef>
                <a:spcPts val="375"/>
              </a:spcBef>
            </a:pPr>
            <a:r>
              <a:rPr sz="2000" spc="105" dirty="0">
                <a:latin typeface="Arial Narrow"/>
                <a:cs typeface="Arial Narrow"/>
              </a:rPr>
              <a:t>Use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scanning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software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provided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90" dirty="0">
                <a:latin typeface="Arial Narrow"/>
                <a:cs typeface="Arial Narrow"/>
              </a:rPr>
              <a:t>by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technical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department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to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create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blockout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75" dirty="0">
                <a:latin typeface="Arial Narrow"/>
                <a:cs typeface="Arial Narrow"/>
              </a:rPr>
              <a:t>models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each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real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prop.</a:t>
            </a:r>
            <a:endParaRPr sz="2000">
              <a:latin typeface="Arial Narrow"/>
              <a:cs typeface="Arial Narrow"/>
            </a:endParaRPr>
          </a:p>
          <a:p>
            <a:pPr marL="443865" marR="5080">
              <a:lnSpc>
                <a:spcPct val="115599"/>
              </a:lnSpc>
            </a:pPr>
            <a:r>
              <a:rPr sz="2000" spc="160" dirty="0">
                <a:latin typeface="Arial Narrow"/>
                <a:cs typeface="Arial Narrow"/>
              </a:rPr>
              <a:t>Take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detailed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measurements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each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prop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distance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each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important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element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to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85" dirty="0">
                <a:latin typeface="Arial Narrow"/>
                <a:cs typeface="Arial Narrow"/>
              </a:rPr>
              <a:t> </a:t>
            </a:r>
            <a:r>
              <a:rPr sz="2000" spc="105" dirty="0">
                <a:latin typeface="Arial Narrow"/>
                <a:cs typeface="Arial Narrow"/>
              </a:rPr>
              <a:t>screen.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All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90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these measurements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are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crucial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for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keeping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track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65" dirty="0">
                <a:latin typeface="Arial Narrow"/>
                <a:cs typeface="Arial Narrow"/>
              </a:rPr>
              <a:t> scale,</a:t>
            </a:r>
            <a:endParaRPr sz="2000">
              <a:latin typeface="Arial Narrow"/>
              <a:cs typeface="Arial Narrow"/>
            </a:endParaRPr>
          </a:p>
          <a:p>
            <a:pPr marL="443865" marR="5080">
              <a:lnSpc>
                <a:spcPct val="115599"/>
              </a:lnSpc>
            </a:pPr>
            <a:r>
              <a:rPr sz="2000" spc="160" dirty="0">
                <a:latin typeface="Arial Narrow"/>
                <a:cs typeface="Arial Narrow"/>
              </a:rPr>
              <a:t>Providing</a:t>
            </a:r>
            <a:r>
              <a:rPr sz="2000" spc="16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305" dirty="0">
                <a:latin typeface="Arial Narrow"/>
                <a:cs typeface="Arial Narrow"/>
              </a:rPr>
              <a:t>VA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department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detailed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pictures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110" dirty="0">
                <a:latin typeface="Arial Narrow"/>
                <a:cs typeface="Arial Narrow"/>
              </a:rPr>
              <a:t>cloth,</a:t>
            </a:r>
            <a:r>
              <a:rPr sz="2000" spc="165" dirty="0">
                <a:latin typeface="Arial Narrow"/>
                <a:cs typeface="Arial Narrow"/>
              </a:rPr>
              <a:t> </a:t>
            </a:r>
            <a:r>
              <a:rPr sz="2000" spc="200" dirty="0">
                <a:latin typeface="Arial Narrow"/>
                <a:cs typeface="Arial Narrow"/>
              </a:rPr>
              <a:t>or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204" dirty="0">
                <a:latin typeface="Arial Narrow"/>
                <a:cs typeface="Arial Narrow"/>
              </a:rPr>
              <a:t>any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important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materials.</a:t>
            </a:r>
            <a:r>
              <a:rPr sz="2000" spc="170" dirty="0">
                <a:latin typeface="Arial Narrow"/>
                <a:cs typeface="Arial Narrow"/>
              </a:rPr>
              <a:t> This </a:t>
            </a:r>
            <a:r>
              <a:rPr sz="2000" spc="180" dirty="0">
                <a:latin typeface="Arial Narrow"/>
                <a:cs typeface="Arial Narrow"/>
              </a:rPr>
              <a:t>will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help</a:t>
            </a:r>
            <a:r>
              <a:rPr sz="2000" spc="17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them</a:t>
            </a:r>
            <a:r>
              <a:rPr sz="2000" spc="165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a </a:t>
            </a:r>
            <a:r>
              <a:rPr sz="2000" spc="185" dirty="0">
                <a:latin typeface="Arial Narrow"/>
                <a:cs typeface="Arial Narrow"/>
              </a:rPr>
              <a:t>ton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creating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realistic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55" dirty="0">
                <a:latin typeface="Arial Narrow"/>
                <a:cs typeface="Arial Narrow"/>
              </a:rPr>
              <a:t>materials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that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match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80" dirty="0">
                <a:latin typeface="Arial Narrow"/>
                <a:cs typeface="Arial Narrow"/>
              </a:rPr>
              <a:t>the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60" dirty="0">
                <a:latin typeface="Arial Narrow"/>
                <a:cs typeface="Arial Narrow"/>
              </a:rPr>
              <a:t>real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world.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spc="165" dirty="0">
                <a:latin typeface="Arial Narrow"/>
                <a:cs typeface="Arial Narrow"/>
              </a:rPr>
              <a:t>The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scale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of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our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project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25" dirty="0">
                <a:latin typeface="Arial Narrow"/>
                <a:cs typeface="Arial Narrow"/>
              </a:rPr>
              <a:t>is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290" dirty="0">
                <a:latin typeface="Arial Narrow"/>
                <a:cs typeface="Arial Narrow"/>
              </a:rPr>
              <a:t>very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00" dirty="0">
                <a:latin typeface="Arial Narrow"/>
                <a:cs typeface="Arial Narrow"/>
              </a:rPr>
              <a:t>small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14" dirty="0">
                <a:latin typeface="Arial Narrow"/>
                <a:cs typeface="Arial Narrow"/>
              </a:rPr>
              <a:t>and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250" dirty="0">
                <a:latin typeface="Arial Narrow"/>
                <a:cs typeface="Arial Narrow"/>
              </a:rPr>
              <a:t>it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50" dirty="0">
                <a:latin typeface="Arial Narrow"/>
                <a:cs typeface="Arial Narrow"/>
              </a:rPr>
              <a:t>took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dirty="0">
                <a:latin typeface="Arial Narrow"/>
                <a:cs typeface="Arial Narrow"/>
              </a:rPr>
              <a:t>me</a:t>
            </a:r>
            <a:r>
              <a:rPr sz="2000" spc="70" dirty="0">
                <a:latin typeface="Arial Narrow"/>
                <a:cs typeface="Arial Narrow"/>
              </a:rPr>
              <a:t> </a:t>
            </a:r>
            <a:r>
              <a:rPr sz="2000" spc="95" dirty="0">
                <a:latin typeface="Arial Narrow"/>
                <a:cs typeface="Arial Narrow"/>
              </a:rPr>
              <a:t>a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spc="155" dirty="0">
                <a:latin typeface="Arial Narrow"/>
                <a:cs typeface="Arial Narrow"/>
              </a:rPr>
              <a:t>while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10" dirty="0">
                <a:latin typeface="Arial Narrow"/>
                <a:cs typeface="Arial Narrow"/>
              </a:rPr>
              <a:t>to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figure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85" dirty="0">
                <a:latin typeface="Arial Narrow"/>
                <a:cs typeface="Arial Narrow"/>
              </a:rPr>
              <a:t>out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these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workflows.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dirty="0">
                <a:latin typeface="Arial Narrow"/>
                <a:cs typeface="Arial Narrow"/>
              </a:rPr>
              <a:t>I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0" dirty="0">
                <a:latin typeface="Arial Narrow"/>
                <a:cs typeface="Arial Narrow"/>
              </a:rPr>
              <a:t>learned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45" dirty="0">
                <a:latin typeface="Arial Narrow"/>
                <a:cs typeface="Arial Narrow"/>
              </a:rPr>
              <a:t>about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40" dirty="0">
                <a:latin typeface="Arial Narrow"/>
                <a:cs typeface="Arial Narrow"/>
              </a:rPr>
              <a:t>them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90" dirty="0">
                <a:latin typeface="Arial Narrow"/>
                <a:cs typeface="Arial Narrow"/>
              </a:rPr>
              <a:t>by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0" dirty="0">
                <a:latin typeface="Arial Narrow"/>
                <a:cs typeface="Arial Narrow"/>
              </a:rPr>
              <a:t>consistantly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85" dirty="0">
                <a:latin typeface="Arial Narrow"/>
                <a:cs typeface="Arial Narrow"/>
              </a:rPr>
              <a:t>checking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35" dirty="0">
                <a:latin typeface="Arial Narrow"/>
                <a:cs typeface="Arial Narrow"/>
              </a:rPr>
              <a:t>in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240" dirty="0">
                <a:latin typeface="Arial Narrow"/>
                <a:cs typeface="Arial Narrow"/>
              </a:rPr>
              <a:t>with</a:t>
            </a:r>
            <a:r>
              <a:rPr sz="2000" spc="65" dirty="0">
                <a:latin typeface="Arial Narrow"/>
                <a:cs typeface="Arial Narrow"/>
              </a:rPr>
              <a:t> </a:t>
            </a:r>
            <a:r>
              <a:rPr sz="2000" spc="175" dirty="0">
                <a:latin typeface="Arial Narrow"/>
                <a:cs typeface="Arial Narrow"/>
              </a:rPr>
              <a:t>our</a:t>
            </a:r>
            <a:r>
              <a:rPr sz="2000" spc="60" dirty="0">
                <a:latin typeface="Arial Narrow"/>
                <a:cs typeface="Arial Narrow"/>
              </a:rPr>
              <a:t> </a:t>
            </a:r>
            <a:r>
              <a:rPr sz="2000" spc="165" dirty="0">
                <a:latin typeface="Arial Narrow"/>
                <a:cs typeface="Arial Narrow"/>
              </a:rPr>
              <a:t>VA.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69014" y="556036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5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69014" y="1334623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4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69014" y="2163796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4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069014" y="2895171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4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069014" y="3626546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5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069014" y="4406820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5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069014" y="5187094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5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69014" y="5967367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5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69014" y="6747641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5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069014" y="7527915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5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069014" y="8308189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5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069014" y="9088463"/>
            <a:ext cx="5219065" cy="4445"/>
          </a:xfrm>
          <a:custGeom>
            <a:avLst/>
            <a:gdLst/>
            <a:ahLst/>
            <a:cxnLst/>
            <a:rect l="l" t="t" r="r" b="b"/>
            <a:pathLst>
              <a:path w="5219065" h="4445">
                <a:moveTo>
                  <a:pt x="0" y="4215"/>
                </a:moveTo>
                <a:lnTo>
                  <a:pt x="5218985" y="4215"/>
                </a:lnTo>
                <a:lnTo>
                  <a:pt x="5218985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069011" y="11"/>
            <a:ext cx="5219065" cy="10287000"/>
          </a:xfrm>
          <a:custGeom>
            <a:avLst/>
            <a:gdLst/>
            <a:ahLst/>
            <a:cxnLst/>
            <a:rect l="l" t="t" r="r" b="b"/>
            <a:pathLst>
              <a:path w="5219065" h="10287000">
                <a:moveTo>
                  <a:pt x="5218976" y="9868306"/>
                </a:moveTo>
                <a:lnTo>
                  <a:pt x="4569117" y="9868306"/>
                </a:lnTo>
                <a:lnTo>
                  <a:pt x="4569117" y="0"/>
                </a:lnTo>
                <a:lnTo>
                  <a:pt x="4564900" y="0"/>
                </a:lnTo>
                <a:lnTo>
                  <a:pt x="4564900" y="9868306"/>
                </a:lnTo>
                <a:lnTo>
                  <a:pt x="3789680" y="9868306"/>
                </a:lnTo>
                <a:lnTo>
                  <a:pt x="3789680" y="0"/>
                </a:lnTo>
                <a:lnTo>
                  <a:pt x="3785463" y="0"/>
                </a:lnTo>
                <a:lnTo>
                  <a:pt x="3785463" y="9868306"/>
                </a:lnTo>
                <a:lnTo>
                  <a:pt x="2976943" y="9868306"/>
                </a:lnTo>
                <a:lnTo>
                  <a:pt x="2976943" y="0"/>
                </a:lnTo>
                <a:lnTo>
                  <a:pt x="2972727" y="0"/>
                </a:lnTo>
                <a:lnTo>
                  <a:pt x="2972727" y="9868306"/>
                </a:lnTo>
                <a:lnTo>
                  <a:pt x="2205532" y="9868306"/>
                </a:lnTo>
                <a:lnTo>
                  <a:pt x="2205532" y="0"/>
                </a:lnTo>
                <a:lnTo>
                  <a:pt x="2201316" y="0"/>
                </a:lnTo>
                <a:lnTo>
                  <a:pt x="2201316" y="9868306"/>
                </a:lnTo>
                <a:lnTo>
                  <a:pt x="1434109" y="9868306"/>
                </a:lnTo>
                <a:lnTo>
                  <a:pt x="1434109" y="0"/>
                </a:lnTo>
                <a:lnTo>
                  <a:pt x="1429893" y="0"/>
                </a:lnTo>
                <a:lnTo>
                  <a:pt x="1429893" y="9868306"/>
                </a:lnTo>
                <a:lnTo>
                  <a:pt x="662686" y="9868306"/>
                </a:lnTo>
                <a:lnTo>
                  <a:pt x="662686" y="0"/>
                </a:lnTo>
                <a:lnTo>
                  <a:pt x="658469" y="0"/>
                </a:lnTo>
                <a:lnTo>
                  <a:pt x="658469" y="9868306"/>
                </a:lnTo>
                <a:lnTo>
                  <a:pt x="0" y="9868306"/>
                </a:lnTo>
                <a:lnTo>
                  <a:pt x="0" y="9872523"/>
                </a:lnTo>
                <a:lnTo>
                  <a:pt x="658469" y="9872523"/>
                </a:lnTo>
                <a:lnTo>
                  <a:pt x="658469" y="10286987"/>
                </a:lnTo>
                <a:lnTo>
                  <a:pt x="662686" y="10286987"/>
                </a:lnTo>
                <a:lnTo>
                  <a:pt x="662686" y="9872523"/>
                </a:lnTo>
                <a:lnTo>
                  <a:pt x="1429893" y="9872523"/>
                </a:lnTo>
                <a:lnTo>
                  <a:pt x="1429893" y="10286987"/>
                </a:lnTo>
                <a:lnTo>
                  <a:pt x="1434109" y="10286987"/>
                </a:lnTo>
                <a:lnTo>
                  <a:pt x="1434109" y="9872523"/>
                </a:lnTo>
                <a:lnTo>
                  <a:pt x="2201316" y="9872523"/>
                </a:lnTo>
                <a:lnTo>
                  <a:pt x="2201316" y="10286987"/>
                </a:lnTo>
                <a:lnTo>
                  <a:pt x="2205532" y="10286987"/>
                </a:lnTo>
                <a:lnTo>
                  <a:pt x="2205532" y="9872523"/>
                </a:lnTo>
                <a:lnTo>
                  <a:pt x="2972727" y="9872523"/>
                </a:lnTo>
                <a:lnTo>
                  <a:pt x="2972727" y="10286987"/>
                </a:lnTo>
                <a:lnTo>
                  <a:pt x="2976943" y="10286987"/>
                </a:lnTo>
                <a:lnTo>
                  <a:pt x="2976943" y="9872523"/>
                </a:lnTo>
                <a:lnTo>
                  <a:pt x="3785463" y="9872523"/>
                </a:lnTo>
                <a:lnTo>
                  <a:pt x="3785463" y="10286987"/>
                </a:lnTo>
                <a:lnTo>
                  <a:pt x="3789680" y="10286987"/>
                </a:lnTo>
                <a:lnTo>
                  <a:pt x="3789680" y="9872523"/>
                </a:lnTo>
                <a:lnTo>
                  <a:pt x="4564900" y="9872523"/>
                </a:lnTo>
                <a:lnTo>
                  <a:pt x="4564900" y="10286987"/>
                </a:lnTo>
                <a:lnTo>
                  <a:pt x="4569117" y="10286987"/>
                </a:lnTo>
                <a:lnTo>
                  <a:pt x="4569117" y="9872523"/>
                </a:lnTo>
                <a:lnTo>
                  <a:pt x="5218976" y="9872523"/>
                </a:lnTo>
                <a:lnTo>
                  <a:pt x="5218976" y="98683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0" y="0"/>
            <a:ext cx="13116560" cy="10287000"/>
            <a:chOff x="0" y="0"/>
            <a:chExt cx="13116560" cy="10287000"/>
          </a:xfrm>
        </p:grpSpPr>
        <p:sp>
          <p:nvSpPr>
            <p:cNvPr id="16" name="object 16"/>
            <p:cNvSpPr/>
            <p:nvPr/>
          </p:nvSpPr>
          <p:spPr>
            <a:xfrm>
              <a:off x="0" y="0"/>
              <a:ext cx="13021310" cy="10287000"/>
            </a:xfrm>
            <a:custGeom>
              <a:avLst/>
              <a:gdLst/>
              <a:ahLst/>
              <a:cxnLst/>
              <a:rect l="l" t="t" r="r" b="b"/>
              <a:pathLst>
                <a:path w="13021310" h="10287000">
                  <a:moveTo>
                    <a:pt x="0" y="10286999"/>
                  </a:moveTo>
                  <a:lnTo>
                    <a:pt x="13021275" y="10286999"/>
                  </a:lnTo>
                  <a:lnTo>
                    <a:pt x="13021275" y="0"/>
                  </a:lnTo>
                  <a:lnTo>
                    <a:pt x="0" y="0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068899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0"/>
                  </a:moveTo>
                  <a:lnTo>
                    <a:pt x="0" y="10286999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49169" y="174470"/>
              <a:ext cx="5415280" cy="1314450"/>
            </a:xfrm>
            <a:custGeom>
              <a:avLst/>
              <a:gdLst/>
              <a:ahLst/>
              <a:cxnLst/>
              <a:rect l="l" t="t" r="r" b="b"/>
              <a:pathLst>
                <a:path w="5415280" h="1314450">
                  <a:moveTo>
                    <a:pt x="4758029" y="1313893"/>
                  </a:moveTo>
                  <a:lnTo>
                    <a:pt x="656946" y="1313893"/>
                  </a:lnTo>
                  <a:lnTo>
                    <a:pt x="604927" y="1311832"/>
                  </a:lnTo>
                  <a:lnTo>
                    <a:pt x="553557" y="1305709"/>
                  </a:lnTo>
                  <a:lnTo>
                    <a:pt x="503056" y="1295616"/>
                  </a:lnTo>
                  <a:lnTo>
                    <a:pt x="453644" y="1281645"/>
                  </a:lnTo>
                  <a:lnTo>
                    <a:pt x="405544" y="1263886"/>
                  </a:lnTo>
                  <a:lnTo>
                    <a:pt x="358974" y="1242431"/>
                  </a:lnTo>
                  <a:lnTo>
                    <a:pt x="314155" y="1217371"/>
                  </a:lnTo>
                  <a:lnTo>
                    <a:pt x="271309" y="1188798"/>
                  </a:lnTo>
                  <a:lnTo>
                    <a:pt x="230655" y="1156803"/>
                  </a:lnTo>
                  <a:lnTo>
                    <a:pt x="192415" y="1121478"/>
                  </a:lnTo>
                  <a:lnTo>
                    <a:pt x="157089" y="1083237"/>
                  </a:lnTo>
                  <a:lnTo>
                    <a:pt x="125094" y="1042583"/>
                  </a:lnTo>
                  <a:lnTo>
                    <a:pt x="96521" y="999737"/>
                  </a:lnTo>
                  <a:lnTo>
                    <a:pt x="71462" y="954919"/>
                  </a:lnTo>
                  <a:lnTo>
                    <a:pt x="50007" y="908349"/>
                  </a:lnTo>
                  <a:lnTo>
                    <a:pt x="32248" y="860248"/>
                  </a:lnTo>
                  <a:lnTo>
                    <a:pt x="18276" y="810837"/>
                  </a:lnTo>
                  <a:lnTo>
                    <a:pt x="8183" y="760336"/>
                  </a:lnTo>
                  <a:lnTo>
                    <a:pt x="2061" y="708965"/>
                  </a:lnTo>
                  <a:lnTo>
                    <a:pt x="0" y="656946"/>
                  </a:lnTo>
                  <a:lnTo>
                    <a:pt x="2061" y="604927"/>
                  </a:lnTo>
                  <a:lnTo>
                    <a:pt x="8183" y="553557"/>
                  </a:lnTo>
                  <a:lnTo>
                    <a:pt x="18276" y="503056"/>
                  </a:lnTo>
                  <a:lnTo>
                    <a:pt x="32248" y="453644"/>
                  </a:lnTo>
                  <a:lnTo>
                    <a:pt x="50007" y="405544"/>
                  </a:lnTo>
                  <a:lnTo>
                    <a:pt x="71462" y="358974"/>
                  </a:lnTo>
                  <a:lnTo>
                    <a:pt x="96521" y="314155"/>
                  </a:lnTo>
                  <a:lnTo>
                    <a:pt x="125094" y="271309"/>
                  </a:lnTo>
                  <a:lnTo>
                    <a:pt x="157089" y="230655"/>
                  </a:lnTo>
                  <a:lnTo>
                    <a:pt x="192415" y="192415"/>
                  </a:lnTo>
                  <a:lnTo>
                    <a:pt x="230655" y="157089"/>
                  </a:lnTo>
                  <a:lnTo>
                    <a:pt x="271309" y="125094"/>
                  </a:lnTo>
                  <a:lnTo>
                    <a:pt x="314155" y="96521"/>
                  </a:lnTo>
                  <a:lnTo>
                    <a:pt x="358974" y="71462"/>
                  </a:lnTo>
                  <a:lnTo>
                    <a:pt x="405544" y="50007"/>
                  </a:lnTo>
                  <a:lnTo>
                    <a:pt x="453644" y="32248"/>
                  </a:lnTo>
                  <a:lnTo>
                    <a:pt x="503056" y="18276"/>
                  </a:lnTo>
                  <a:lnTo>
                    <a:pt x="553557" y="8183"/>
                  </a:lnTo>
                  <a:lnTo>
                    <a:pt x="604927" y="2061"/>
                  </a:lnTo>
                  <a:lnTo>
                    <a:pt x="656946" y="0"/>
                  </a:lnTo>
                  <a:lnTo>
                    <a:pt x="4758029" y="0"/>
                  </a:lnTo>
                  <a:lnTo>
                    <a:pt x="4810048" y="2061"/>
                  </a:lnTo>
                  <a:lnTo>
                    <a:pt x="4861418" y="8183"/>
                  </a:lnTo>
                  <a:lnTo>
                    <a:pt x="4911919" y="18276"/>
                  </a:lnTo>
                  <a:lnTo>
                    <a:pt x="4961330" y="32248"/>
                  </a:lnTo>
                  <a:lnTo>
                    <a:pt x="5009431" y="50007"/>
                  </a:lnTo>
                  <a:lnTo>
                    <a:pt x="5056001" y="71462"/>
                  </a:lnTo>
                  <a:lnTo>
                    <a:pt x="5100819" y="96521"/>
                  </a:lnTo>
                  <a:lnTo>
                    <a:pt x="5143666" y="125094"/>
                  </a:lnTo>
                  <a:lnTo>
                    <a:pt x="5184320" y="157089"/>
                  </a:lnTo>
                  <a:lnTo>
                    <a:pt x="5222560" y="192415"/>
                  </a:lnTo>
                  <a:lnTo>
                    <a:pt x="5257886" y="230655"/>
                  </a:lnTo>
                  <a:lnTo>
                    <a:pt x="5289881" y="271309"/>
                  </a:lnTo>
                  <a:lnTo>
                    <a:pt x="5318454" y="314155"/>
                  </a:lnTo>
                  <a:lnTo>
                    <a:pt x="5343513" y="358974"/>
                  </a:lnTo>
                  <a:lnTo>
                    <a:pt x="5364968" y="405544"/>
                  </a:lnTo>
                  <a:lnTo>
                    <a:pt x="5382727" y="453644"/>
                  </a:lnTo>
                  <a:lnTo>
                    <a:pt x="5396699" y="503056"/>
                  </a:lnTo>
                  <a:lnTo>
                    <a:pt x="5406792" y="553557"/>
                  </a:lnTo>
                  <a:lnTo>
                    <a:pt x="5412914" y="604927"/>
                  </a:lnTo>
                  <a:lnTo>
                    <a:pt x="5414676" y="649399"/>
                  </a:lnTo>
                  <a:lnTo>
                    <a:pt x="5414676" y="664494"/>
                  </a:lnTo>
                  <a:lnTo>
                    <a:pt x="5412914" y="708965"/>
                  </a:lnTo>
                  <a:lnTo>
                    <a:pt x="5406792" y="760336"/>
                  </a:lnTo>
                  <a:lnTo>
                    <a:pt x="5396699" y="810837"/>
                  </a:lnTo>
                  <a:lnTo>
                    <a:pt x="5382727" y="860248"/>
                  </a:lnTo>
                  <a:lnTo>
                    <a:pt x="5364968" y="908349"/>
                  </a:lnTo>
                  <a:lnTo>
                    <a:pt x="5343513" y="954919"/>
                  </a:lnTo>
                  <a:lnTo>
                    <a:pt x="5318454" y="999737"/>
                  </a:lnTo>
                  <a:lnTo>
                    <a:pt x="5289881" y="1042583"/>
                  </a:lnTo>
                  <a:lnTo>
                    <a:pt x="5257886" y="1083237"/>
                  </a:lnTo>
                  <a:lnTo>
                    <a:pt x="5222560" y="1121478"/>
                  </a:lnTo>
                  <a:lnTo>
                    <a:pt x="5184320" y="1156803"/>
                  </a:lnTo>
                  <a:lnTo>
                    <a:pt x="5143666" y="1188798"/>
                  </a:lnTo>
                  <a:lnTo>
                    <a:pt x="5100819" y="1217371"/>
                  </a:lnTo>
                  <a:lnTo>
                    <a:pt x="5056001" y="1242431"/>
                  </a:lnTo>
                  <a:lnTo>
                    <a:pt x="5009431" y="1263886"/>
                  </a:lnTo>
                  <a:lnTo>
                    <a:pt x="4961330" y="1281645"/>
                  </a:lnTo>
                  <a:lnTo>
                    <a:pt x="4911919" y="1295616"/>
                  </a:lnTo>
                  <a:lnTo>
                    <a:pt x="4861418" y="1305709"/>
                  </a:lnTo>
                  <a:lnTo>
                    <a:pt x="4810048" y="1311832"/>
                  </a:lnTo>
                  <a:lnTo>
                    <a:pt x="4758029" y="1313893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49170" y="174467"/>
              <a:ext cx="5415280" cy="1314450"/>
            </a:xfrm>
            <a:custGeom>
              <a:avLst/>
              <a:gdLst/>
              <a:ahLst/>
              <a:cxnLst/>
              <a:rect l="l" t="t" r="r" b="b"/>
              <a:pathLst>
                <a:path w="5415280" h="1314450">
                  <a:moveTo>
                    <a:pt x="656998" y="2"/>
                  </a:moveTo>
                  <a:lnTo>
                    <a:pt x="4757960" y="2"/>
                  </a:lnTo>
                  <a:lnTo>
                    <a:pt x="4809979" y="2055"/>
                  </a:lnTo>
                  <a:lnTo>
                    <a:pt x="4861349" y="8172"/>
                  </a:lnTo>
                  <a:lnTo>
                    <a:pt x="4911851" y="18259"/>
                  </a:lnTo>
                  <a:lnTo>
                    <a:pt x="4961264" y="32226"/>
                  </a:lnTo>
                  <a:lnTo>
                    <a:pt x="5009368" y="49980"/>
                  </a:lnTo>
                  <a:lnTo>
                    <a:pt x="5055941" y="71431"/>
                  </a:lnTo>
                  <a:lnTo>
                    <a:pt x="5100763" y="96487"/>
                  </a:lnTo>
                  <a:lnTo>
                    <a:pt x="5143614" y="125057"/>
                  </a:lnTo>
                  <a:lnTo>
                    <a:pt x="5184273" y="157049"/>
                  </a:lnTo>
                  <a:lnTo>
                    <a:pt x="5222519" y="192373"/>
                  </a:lnTo>
                  <a:lnTo>
                    <a:pt x="5257850" y="230613"/>
                  </a:lnTo>
                  <a:lnTo>
                    <a:pt x="5289850" y="271267"/>
                  </a:lnTo>
                  <a:lnTo>
                    <a:pt x="5318428" y="314115"/>
                  </a:lnTo>
                  <a:lnTo>
                    <a:pt x="5343493" y="358935"/>
                  </a:lnTo>
                  <a:lnTo>
                    <a:pt x="5364953" y="405507"/>
                  </a:lnTo>
                  <a:lnTo>
                    <a:pt x="5382716" y="453612"/>
                  </a:lnTo>
                  <a:lnTo>
                    <a:pt x="5396691" y="503027"/>
                  </a:lnTo>
                  <a:lnTo>
                    <a:pt x="5406787" y="553533"/>
                  </a:lnTo>
                  <a:lnTo>
                    <a:pt x="5412912" y="604908"/>
                  </a:lnTo>
                  <a:lnTo>
                    <a:pt x="5414975" y="656932"/>
                  </a:lnTo>
                  <a:lnTo>
                    <a:pt x="5412914" y="708957"/>
                  </a:lnTo>
                  <a:lnTo>
                    <a:pt x="5406791" y="760333"/>
                  </a:lnTo>
                  <a:lnTo>
                    <a:pt x="5396697" y="810839"/>
                  </a:lnTo>
                  <a:lnTo>
                    <a:pt x="5382724" y="860255"/>
                  </a:lnTo>
                  <a:lnTo>
                    <a:pt x="5364962" y="908361"/>
                  </a:lnTo>
                  <a:lnTo>
                    <a:pt x="5343504" y="954935"/>
                  </a:lnTo>
                  <a:lnTo>
                    <a:pt x="5318440" y="999757"/>
                  </a:lnTo>
                  <a:lnTo>
                    <a:pt x="5289863" y="1042607"/>
                  </a:lnTo>
                  <a:lnTo>
                    <a:pt x="5257863" y="1083263"/>
                  </a:lnTo>
                  <a:lnTo>
                    <a:pt x="5222532" y="1121505"/>
                  </a:lnTo>
                  <a:lnTo>
                    <a:pt x="5184286" y="1156831"/>
                  </a:lnTo>
                  <a:lnTo>
                    <a:pt x="5143626" y="1188826"/>
                  </a:lnTo>
                  <a:lnTo>
                    <a:pt x="5100775" y="1217397"/>
                  </a:lnTo>
                  <a:lnTo>
                    <a:pt x="5055951" y="1242455"/>
                  </a:lnTo>
                  <a:lnTo>
                    <a:pt x="5009376" y="1263907"/>
                  </a:lnTo>
                  <a:lnTo>
                    <a:pt x="4961271" y="1281663"/>
                  </a:lnTo>
                  <a:lnTo>
                    <a:pt x="4911856" y="1295630"/>
                  </a:lnTo>
                  <a:lnTo>
                    <a:pt x="4861352" y="1305719"/>
                  </a:lnTo>
                  <a:lnTo>
                    <a:pt x="4809979" y="1311836"/>
                  </a:lnTo>
                  <a:lnTo>
                    <a:pt x="4757960" y="1313895"/>
                  </a:lnTo>
                  <a:lnTo>
                    <a:pt x="656997" y="1313897"/>
                  </a:lnTo>
                  <a:lnTo>
                    <a:pt x="604976" y="1311839"/>
                  </a:lnTo>
                  <a:lnTo>
                    <a:pt x="553602" y="1305720"/>
                  </a:lnTo>
                  <a:lnTo>
                    <a:pt x="503098" y="1295630"/>
                  </a:lnTo>
                  <a:lnTo>
                    <a:pt x="453683" y="1281661"/>
                  </a:lnTo>
                  <a:lnTo>
                    <a:pt x="405578" y="1263904"/>
                  </a:lnTo>
                  <a:lnTo>
                    <a:pt x="359004" y="1242450"/>
                  </a:lnTo>
                  <a:lnTo>
                    <a:pt x="314182" y="1217391"/>
                  </a:lnTo>
                  <a:lnTo>
                    <a:pt x="271331" y="1188818"/>
                  </a:lnTo>
                  <a:lnTo>
                    <a:pt x="230673" y="1156822"/>
                  </a:lnTo>
                  <a:lnTo>
                    <a:pt x="192428" y="1121495"/>
                  </a:lnTo>
                  <a:lnTo>
                    <a:pt x="157099" y="1083252"/>
                  </a:lnTo>
                  <a:lnTo>
                    <a:pt x="125100" y="1042596"/>
                  </a:lnTo>
                  <a:lnTo>
                    <a:pt x="96524" y="999746"/>
                  </a:lnTo>
                  <a:lnTo>
                    <a:pt x="71462" y="954924"/>
                  </a:lnTo>
                  <a:lnTo>
                    <a:pt x="50006" y="908350"/>
                  </a:lnTo>
                  <a:lnTo>
                    <a:pt x="32245" y="860245"/>
                  </a:lnTo>
                  <a:lnTo>
                    <a:pt x="18273" y="810830"/>
                  </a:lnTo>
                  <a:lnTo>
                    <a:pt x="8181" y="760324"/>
                  </a:lnTo>
                  <a:lnTo>
                    <a:pt x="2059" y="708949"/>
                  </a:lnTo>
                  <a:lnTo>
                    <a:pt x="0" y="656926"/>
                  </a:lnTo>
                  <a:lnTo>
                    <a:pt x="2063" y="604903"/>
                  </a:lnTo>
                  <a:lnTo>
                    <a:pt x="8188" y="553529"/>
                  </a:lnTo>
                  <a:lnTo>
                    <a:pt x="18284" y="503025"/>
                  </a:lnTo>
                  <a:lnTo>
                    <a:pt x="32260" y="453611"/>
                  </a:lnTo>
                  <a:lnTo>
                    <a:pt x="50023" y="405509"/>
                  </a:lnTo>
                  <a:lnTo>
                    <a:pt x="71482" y="358938"/>
                  </a:lnTo>
                  <a:lnTo>
                    <a:pt x="96546" y="314119"/>
                  </a:lnTo>
                  <a:lnTo>
                    <a:pt x="125123" y="271273"/>
                  </a:lnTo>
                  <a:lnTo>
                    <a:pt x="157123" y="230620"/>
                  </a:lnTo>
                  <a:lnTo>
                    <a:pt x="192453" y="192381"/>
                  </a:lnTo>
                  <a:lnTo>
                    <a:pt x="230697" y="157057"/>
                  </a:lnTo>
                  <a:lnTo>
                    <a:pt x="271354" y="125065"/>
                  </a:lnTo>
                  <a:lnTo>
                    <a:pt x="314204" y="96496"/>
                  </a:lnTo>
                  <a:lnTo>
                    <a:pt x="359025" y="71440"/>
                  </a:lnTo>
                  <a:lnTo>
                    <a:pt x="405596" y="49989"/>
                  </a:lnTo>
                  <a:lnTo>
                    <a:pt x="453698" y="32234"/>
                  </a:lnTo>
                  <a:lnTo>
                    <a:pt x="503110" y="18267"/>
                  </a:lnTo>
                  <a:lnTo>
                    <a:pt x="553611" y="8179"/>
                  </a:lnTo>
                  <a:lnTo>
                    <a:pt x="604981" y="2061"/>
                  </a:lnTo>
                  <a:lnTo>
                    <a:pt x="656998" y="0"/>
                  </a:lnTo>
                </a:path>
              </a:pathLst>
            </a:custGeom>
            <a:ln w="952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5049459" y="0"/>
            <a:ext cx="3239135" cy="2120265"/>
            <a:chOff x="15049459" y="0"/>
            <a:chExt cx="3239135" cy="2120265"/>
          </a:xfrm>
        </p:grpSpPr>
        <p:sp>
          <p:nvSpPr>
            <p:cNvPr id="21" name="object 21"/>
            <p:cNvSpPr/>
            <p:nvPr/>
          </p:nvSpPr>
          <p:spPr>
            <a:xfrm>
              <a:off x="15090429" y="0"/>
              <a:ext cx="3197860" cy="2061210"/>
            </a:xfrm>
            <a:custGeom>
              <a:avLst/>
              <a:gdLst/>
              <a:ahLst/>
              <a:cxnLst/>
              <a:rect l="l" t="t" r="r" b="b"/>
              <a:pathLst>
                <a:path w="3197859" h="2061210">
                  <a:moveTo>
                    <a:pt x="3197569" y="123580"/>
                  </a:moveTo>
                  <a:lnTo>
                    <a:pt x="1899431" y="123580"/>
                  </a:lnTo>
                  <a:lnTo>
                    <a:pt x="1893122" y="174801"/>
                  </a:lnTo>
                  <a:lnTo>
                    <a:pt x="1885110" y="225699"/>
                  </a:lnTo>
                  <a:lnTo>
                    <a:pt x="1875569" y="276307"/>
                  </a:lnTo>
                  <a:lnTo>
                    <a:pt x="1864672" y="326657"/>
                  </a:lnTo>
                  <a:lnTo>
                    <a:pt x="1852591" y="376781"/>
                  </a:lnTo>
                  <a:lnTo>
                    <a:pt x="1839501" y="426713"/>
                  </a:lnTo>
                  <a:lnTo>
                    <a:pt x="1825573" y="476485"/>
                  </a:lnTo>
                  <a:lnTo>
                    <a:pt x="1810981" y="526130"/>
                  </a:lnTo>
                  <a:lnTo>
                    <a:pt x="1795897" y="575680"/>
                  </a:lnTo>
                  <a:lnTo>
                    <a:pt x="1780496" y="625169"/>
                  </a:lnTo>
                  <a:lnTo>
                    <a:pt x="1749431" y="724092"/>
                  </a:lnTo>
                  <a:lnTo>
                    <a:pt x="1734114" y="773592"/>
                  </a:lnTo>
                  <a:lnTo>
                    <a:pt x="1719171" y="823160"/>
                  </a:lnTo>
                  <a:lnTo>
                    <a:pt x="1704774" y="872831"/>
                  </a:lnTo>
                  <a:lnTo>
                    <a:pt x="1691932" y="919684"/>
                  </a:lnTo>
                  <a:lnTo>
                    <a:pt x="1679873" y="966952"/>
                  </a:lnTo>
                  <a:lnTo>
                    <a:pt x="1668741" y="1014570"/>
                  </a:lnTo>
                  <a:lnTo>
                    <a:pt x="1658679" y="1062471"/>
                  </a:lnTo>
                  <a:lnTo>
                    <a:pt x="1649830" y="1110592"/>
                  </a:lnTo>
                  <a:lnTo>
                    <a:pt x="1642339" y="1158867"/>
                  </a:lnTo>
                  <a:lnTo>
                    <a:pt x="1636347" y="1207230"/>
                  </a:lnTo>
                  <a:lnTo>
                    <a:pt x="1632000" y="1255617"/>
                  </a:lnTo>
                  <a:lnTo>
                    <a:pt x="1629441" y="1303962"/>
                  </a:lnTo>
                  <a:lnTo>
                    <a:pt x="1628812" y="1352200"/>
                  </a:lnTo>
                  <a:lnTo>
                    <a:pt x="1630257" y="1400266"/>
                  </a:lnTo>
                  <a:lnTo>
                    <a:pt x="1633920" y="1448095"/>
                  </a:lnTo>
                  <a:lnTo>
                    <a:pt x="1639944" y="1495621"/>
                  </a:lnTo>
                  <a:lnTo>
                    <a:pt x="1648472" y="1542779"/>
                  </a:lnTo>
                  <a:lnTo>
                    <a:pt x="1659649" y="1589505"/>
                  </a:lnTo>
                  <a:lnTo>
                    <a:pt x="1673617" y="1635732"/>
                  </a:lnTo>
                  <a:lnTo>
                    <a:pt x="1690838" y="1681202"/>
                  </a:lnTo>
                  <a:lnTo>
                    <a:pt x="1711539" y="1725501"/>
                  </a:lnTo>
                  <a:lnTo>
                    <a:pt x="1735516" y="1768335"/>
                  </a:lnTo>
                  <a:lnTo>
                    <a:pt x="1762563" y="1809410"/>
                  </a:lnTo>
                  <a:lnTo>
                    <a:pt x="1792476" y="1848431"/>
                  </a:lnTo>
                  <a:lnTo>
                    <a:pt x="1825049" y="1885105"/>
                  </a:lnTo>
                  <a:lnTo>
                    <a:pt x="1860077" y="1919137"/>
                  </a:lnTo>
                  <a:lnTo>
                    <a:pt x="1897354" y="1950233"/>
                  </a:lnTo>
                  <a:lnTo>
                    <a:pt x="1936677" y="1978098"/>
                  </a:lnTo>
                  <a:lnTo>
                    <a:pt x="1977838" y="2002439"/>
                  </a:lnTo>
                  <a:lnTo>
                    <a:pt x="2020635" y="2022960"/>
                  </a:lnTo>
                  <a:lnTo>
                    <a:pt x="2064860" y="2039369"/>
                  </a:lnTo>
                  <a:lnTo>
                    <a:pt x="2110310" y="2051369"/>
                  </a:lnTo>
                  <a:lnTo>
                    <a:pt x="2156778" y="2058668"/>
                  </a:lnTo>
                  <a:lnTo>
                    <a:pt x="2204060" y="2060971"/>
                  </a:lnTo>
                  <a:lnTo>
                    <a:pt x="2251950" y="2057984"/>
                  </a:lnTo>
                  <a:lnTo>
                    <a:pt x="2299514" y="2049793"/>
                  </a:lnTo>
                  <a:lnTo>
                    <a:pt x="2345491" y="2036920"/>
                  </a:lnTo>
                  <a:lnTo>
                    <a:pt x="2389917" y="2019775"/>
                  </a:lnTo>
                  <a:lnTo>
                    <a:pt x="2432826" y="1998769"/>
                  </a:lnTo>
                  <a:lnTo>
                    <a:pt x="2474250" y="1974314"/>
                  </a:lnTo>
                  <a:lnTo>
                    <a:pt x="2514225" y="1946820"/>
                  </a:lnTo>
                  <a:lnTo>
                    <a:pt x="2552785" y="1916699"/>
                  </a:lnTo>
                  <a:lnTo>
                    <a:pt x="2589962" y="1884362"/>
                  </a:lnTo>
                  <a:lnTo>
                    <a:pt x="2625792" y="1850219"/>
                  </a:lnTo>
                  <a:lnTo>
                    <a:pt x="2660309" y="1814683"/>
                  </a:lnTo>
                  <a:lnTo>
                    <a:pt x="2693546" y="1778164"/>
                  </a:lnTo>
                  <a:lnTo>
                    <a:pt x="2725537" y="1741073"/>
                  </a:lnTo>
                  <a:lnTo>
                    <a:pt x="2758157" y="1701731"/>
                  </a:lnTo>
                  <a:lnTo>
                    <a:pt x="2790139" y="1661862"/>
                  </a:lnTo>
                  <a:lnTo>
                    <a:pt x="2821475" y="1621480"/>
                  </a:lnTo>
                  <a:lnTo>
                    <a:pt x="2852158" y="1580593"/>
                  </a:lnTo>
                  <a:lnTo>
                    <a:pt x="2882181" y="1539215"/>
                  </a:lnTo>
                  <a:lnTo>
                    <a:pt x="2911536" y="1497357"/>
                  </a:lnTo>
                  <a:lnTo>
                    <a:pt x="2940216" y="1455029"/>
                  </a:lnTo>
                  <a:lnTo>
                    <a:pt x="2968215" y="1412244"/>
                  </a:lnTo>
                  <a:lnTo>
                    <a:pt x="2995523" y="1369013"/>
                  </a:lnTo>
                  <a:lnTo>
                    <a:pt x="3022135" y="1325347"/>
                  </a:lnTo>
                  <a:lnTo>
                    <a:pt x="3048043" y="1281257"/>
                  </a:lnTo>
                  <a:lnTo>
                    <a:pt x="3073240" y="1236756"/>
                  </a:lnTo>
                  <a:lnTo>
                    <a:pt x="3097718" y="1191854"/>
                  </a:lnTo>
                  <a:lnTo>
                    <a:pt x="3121471" y="1146563"/>
                  </a:lnTo>
                  <a:lnTo>
                    <a:pt x="3144490" y="1100894"/>
                  </a:lnTo>
                  <a:lnTo>
                    <a:pt x="3166770" y="1054859"/>
                  </a:lnTo>
                  <a:lnTo>
                    <a:pt x="3188301" y="1008469"/>
                  </a:lnTo>
                  <a:lnTo>
                    <a:pt x="3197569" y="987622"/>
                  </a:lnTo>
                  <a:lnTo>
                    <a:pt x="3197569" y="123580"/>
                  </a:lnTo>
                  <a:close/>
                </a:path>
                <a:path w="3197859" h="2061210">
                  <a:moveTo>
                    <a:pt x="3197569" y="1010865"/>
                  </a:moveTo>
                  <a:lnTo>
                    <a:pt x="3181666" y="1061240"/>
                  </a:lnTo>
                  <a:lnTo>
                    <a:pt x="3166777" y="1110592"/>
                  </a:lnTo>
                  <a:lnTo>
                    <a:pt x="3152750" y="1160013"/>
                  </a:lnTo>
                  <a:lnTo>
                    <a:pt x="3139741" y="1209690"/>
                  </a:lnTo>
                  <a:lnTo>
                    <a:pt x="3127981" y="1259549"/>
                  </a:lnTo>
                  <a:lnTo>
                    <a:pt x="3117684" y="1309580"/>
                  </a:lnTo>
                  <a:lnTo>
                    <a:pt x="3109062" y="1359775"/>
                  </a:lnTo>
                  <a:lnTo>
                    <a:pt x="3102328" y="1410124"/>
                  </a:lnTo>
                  <a:lnTo>
                    <a:pt x="3097695" y="1460619"/>
                  </a:lnTo>
                  <a:lnTo>
                    <a:pt x="3095376" y="1511250"/>
                  </a:lnTo>
                  <a:lnTo>
                    <a:pt x="3095490" y="1539215"/>
                  </a:lnTo>
                  <a:lnTo>
                    <a:pt x="3095583" y="1562008"/>
                  </a:lnTo>
                  <a:lnTo>
                    <a:pt x="3098530" y="1612884"/>
                  </a:lnTo>
                  <a:lnTo>
                    <a:pt x="3104256" y="1660448"/>
                  </a:lnTo>
                  <a:lnTo>
                    <a:pt x="3113201" y="1707844"/>
                  </a:lnTo>
                  <a:lnTo>
                    <a:pt x="3125300" y="1754737"/>
                  </a:lnTo>
                  <a:lnTo>
                    <a:pt x="3140489" y="1800792"/>
                  </a:lnTo>
                  <a:lnTo>
                    <a:pt x="3158701" y="1845677"/>
                  </a:lnTo>
                  <a:lnTo>
                    <a:pt x="3179873" y="1889055"/>
                  </a:lnTo>
                  <a:lnTo>
                    <a:pt x="3197569" y="1919598"/>
                  </a:lnTo>
                  <a:lnTo>
                    <a:pt x="3197569" y="1010865"/>
                  </a:lnTo>
                  <a:close/>
                </a:path>
                <a:path w="3197859" h="2061210">
                  <a:moveTo>
                    <a:pt x="3197569" y="0"/>
                  </a:moveTo>
                  <a:lnTo>
                    <a:pt x="0" y="0"/>
                  </a:lnTo>
                  <a:lnTo>
                    <a:pt x="3647" y="15908"/>
                  </a:lnTo>
                  <a:lnTo>
                    <a:pt x="16664" y="64922"/>
                  </a:lnTo>
                  <a:lnTo>
                    <a:pt x="31360" y="113458"/>
                  </a:lnTo>
                  <a:lnTo>
                    <a:pt x="47733" y="161460"/>
                  </a:lnTo>
                  <a:lnTo>
                    <a:pt x="65781" y="208869"/>
                  </a:lnTo>
                  <a:lnTo>
                    <a:pt x="85501" y="255626"/>
                  </a:lnTo>
                  <a:lnTo>
                    <a:pt x="106564" y="300936"/>
                  </a:lnTo>
                  <a:lnTo>
                    <a:pt x="129463" y="345484"/>
                  </a:lnTo>
                  <a:lnTo>
                    <a:pt x="154299" y="388991"/>
                  </a:lnTo>
                  <a:lnTo>
                    <a:pt x="181172" y="431180"/>
                  </a:lnTo>
                  <a:lnTo>
                    <a:pt x="210182" y="471771"/>
                  </a:lnTo>
                  <a:lnTo>
                    <a:pt x="241429" y="510487"/>
                  </a:lnTo>
                  <a:lnTo>
                    <a:pt x="275013" y="547049"/>
                  </a:lnTo>
                  <a:lnTo>
                    <a:pt x="311034" y="581178"/>
                  </a:lnTo>
                  <a:lnTo>
                    <a:pt x="349593" y="612596"/>
                  </a:lnTo>
                  <a:lnTo>
                    <a:pt x="390016" y="640567"/>
                  </a:lnTo>
                  <a:lnTo>
                    <a:pt x="432140" y="665090"/>
                  </a:lnTo>
                  <a:lnTo>
                    <a:pt x="475791" y="686253"/>
                  </a:lnTo>
                  <a:lnTo>
                    <a:pt x="520797" y="704142"/>
                  </a:lnTo>
                  <a:lnTo>
                    <a:pt x="566985" y="718843"/>
                  </a:lnTo>
                  <a:lnTo>
                    <a:pt x="614180" y="730443"/>
                  </a:lnTo>
                  <a:lnTo>
                    <a:pt x="662211" y="739028"/>
                  </a:lnTo>
                  <a:lnTo>
                    <a:pt x="710904" y="744684"/>
                  </a:lnTo>
                  <a:lnTo>
                    <a:pt x="761106" y="747557"/>
                  </a:lnTo>
                  <a:lnTo>
                    <a:pt x="809585" y="747557"/>
                  </a:lnTo>
                  <a:lnTo>
                    <a:pt x="859226" y="744946"/>
                  </a:lnTo>
                  <a:lnTo>
                    <a:pt x="908837" y="739752"/>
                  </a:lnTo>
                  <a:lnTo>
                    <a:pt x="958244" y="732061"/>
                  </a:lnTo>
                  <a:lnTo>
                    <a:pt x="1007275" y="721960"/>
                  </a:lnTo>
                  <a:lnTo>
                    <a:pt x="1055757" y="709536"/>
                  </a:lnTo>
                  <a:lnTo>
                    <a:pt x="1103516" y="694874"/>
                  </a:lnTo>
                  <a:lnTo>
                    <a:pt x="1150379" y="678061"/>
                  </a:lnTo>
                  <a:lnTo>
                    <a:pt x="1196173" y="659183"/>
                  </a:lnTo>
                  <a:lnTo>
                    <a:pt x="1240900" y="638475"/>
                  </a:lnTo>
                  <a:lnTo>
                    <a:pt x="1284707" y="616178"/>
                  </a:lnTo>
                  <a:lnTo>
                    <a:pt x="1327643" y="592391"/>
                  </a:lnTo>
                  <a:lnTo>
                    <a:pt x="1369754" y="567211"/>
                  </a:lnTo>
                  <a:lnTo>
                    <a:pt x="1411088" y="540738"/>
                  </a:lnTo>
                  <a:lnTo>
                    <a:pt x="1451694" y="513070"/>
                  </a:lnTo>
                  <a:lnTo>
                    <a:pt x="1491618" y="484304"/>
                  </a:lnTo>
                  <a:lnTo>
                    <a:pt x="1530908" y="454539"/>
                  </a:lnTo>
                  <a:lnTo>
                    <a:pt x="1569612" y="423874"/>
                  </a:lnTo>
                  <a:lnTo>
                    <a:pt x="1607778" y="392406"/>
                  </a:lnTo>
                  <a:lnTo>
                    <a:pt x="1645452" y="360235"/>
                  </a:lnTo>
                  <a:lnTo>
                    <a:pt x="1682684" y="327457"/>
                  </a:lnTo>
                  <a:lnTo>
                    <a:pt x="1719520" y="294173"/>
                  </a:lnTo>
                  <a:lnTo>
                    <a:pt x="1756008" y="260479"/>
                  </a:lnTo>
                  <a:lnTo>
                    <a:pt x="1792195" y="226475"/>
                  </a:lnTo>
                  <a:lnTo>
                    <a:pt x="1899431" y="123580"/>
                  </a:lnTo>
                  <a:lnTo>
                    <a:pt x="3197569" y="123580"/>
                  </a:lnTo>
                  <a:lnTo>
                    <a:pt x="3197569" y="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049459" y="11871"/>
              <a:ext cx="3239135" cy="2108200"/>
            </a:xfrm>
            <a:custGeom>
              <a:avLst/>
              <a:gdLst/>
              <a:ahLst/>
              <a:cxnLst/>
              <a:rect l="l" t="t" r="r" b="b"/>
              <a:pathLst>
                <a:path w="3239134" h="2108200">
                  <a:moveTo>
                    <a:pt x="2332979" y="2082799"/>
                  </a:moveTo>
                  <a:lnTo>
                    <a:pt x="2140160" y="2082799"/>
                  </a:lnTo>
                  <a:lnTo>
                    <a:pt x="2187154" y="2108199"/>
                  </a:lnTo>
                  <a:lnTo>
                    <a:pt x="2283739" y="2108199"/>
                  </a:lnTo>
                  <a:lnTo>
                    <a:pt x="2332979" y="2082799"/>
                  </a:lnTo>
                  <a:close/>
                </a:path>
                <a:path w="3239134" h="2108200">
                  <a:moveTo>
                    <a:pt x="1919407" y="126999"/>
                  </a:moveTo>
                  <a:lnTo>
                    <a:pt x="1903606" y="126999"/>
                  </a:lnTo>
                  <a:lnTo>
                    <a:pt x="1897315" y="190499"/>
                  </a:lnTo>
                  <a:lnTo>
                    <a:pt x="1892662" y="215899"/>
                  </a:lnTo>
                  <a:lnTo>
                    <a:pt x="1889420" y="241299"/>
                  </a:lnTo>
                  <a:lnTo>
                    <a:pt x="1880082" y="279399"/>
                  </a:lnTo>
                  <a:lnTo>
                    <a:pt x="1869461" y="330199"/>
                  </a:lnTo>
                  <a:lnTo>
                    <a:pt x="1857720" y="393699"/>
                  </a:lnTo>
                  <a:lnTo>
                    <a:pt x="1845019" y="419099"/>
                  </a:lnTo>
                  <a:lnTo>
                    <a:pt x="1831519" y="482599"/>
                  </a:lnTo>
                  <a:lnTo>
                    <a:pt x="1817383" y="507999"/>
                  </a:lnTo>
                  <a:lnTo>
                    <a:pt x="1802770" y="571499"/>
                  </a:lnTo>
                  <a:lnTo>
                    <a:pt x="1787843" y="634999"/>
                  </a:lnTo>
                  <a:lnTo>
                    <a:pt x="1772761" y="660399"/>
                  </a:lnTo>
                  <a:lnTo>
                    <a:pt x="1757688" y="723899"/>
                  </a:lnTo>
                  <a:lnTo>
                    <a:pt x="1742783" y="749299"/>
                  </a:lnTo>
                  <a:lnTo>
                    <a:pt x="1728208" y="812799"/>
                  </a:lnTo>
                  <a:lnTo>
                    <a:pt x="1714124" y="863599"/>
                  </a:lnTo>
                  <a:lnTo>
                    <a:pt x="1700692" y="901699"/>
                  </a:lnTo>
                  <a:lnTo>
                    <a:pt x="1688074" y="952499"/>
                  </a:lnTo>
                  <a:lnTo>
                    <a:pt x="1676430" y="1015999"/>
                  </a:lnTo>
                  <a:lnTo>
                    <a:pt x="1665923" y="1041399"/>
                  </a:lnTo>
                  <a:lnTo>
                    <a:pt x="1656821" y="1104899"/>
                  </a:lnTo>
                  <a:lnTo>
                    <a:pt x="1648981" y="1168399"/>
                  </a:lnTo>
                  <a:lnTo>
                    <a:pt x="1642560" y="1193799"/>
                  </a:lnTo>
                  <a:lnTo>
                    <a:pt x="1637715" y="1257299"/>
                  </a:lnTo>
                  <a:lnTo>
                    <a:pt x="1634601" y="1308099"/>
                  </a:lnTo>
                  <a:lnTo>
                    <a:pt x="1633375" y="1346199"/>
                  </a:lnTo>
                  <a:lnTo>
                    <a:pt x="1634194" y="1396999"/>
                  </a:lnTo>
                  <a:lnTo>
                    <a:pt x="1637214" y="1460499"/>
                  </a:lnTo>
                  <a:lnTo>
                    <a:pt x="1642592" y="1485899"/>
                  </a:lnTo>
                  <a:lnTo>
                    <a:pt x="1650483" y="1549399"/>
                  </a:lnTo>
                  <a:lnTo>
                    <a:pt x="1661046" y="1574799"/>
                  </a:lnTo>
                  <a:lnTo>
                    <a:pt x="1674435" y="1638299"/>
                  </a:lnTo>
                  <a:lnTo>
                    <a:pt x="1690808" y="1701799"/>
                  </a:lnTo>
                  <a:lnTo>
                    <a:pt x="1710322" y="1727199"/>
                  </a:lnTo>
                  <a:lnTo>
                    <a:pt x="1733131" y="1790699"/>
                  </a:lnTo>
                  <a:lnTo>
                    <a:pt x="1759394" y="1816099"/>
                  </a:lnTo>
                  <a:lnTo>
                    <a:pt x="1787556" y="1841499"/>
                  </a:lnTo>
                  <a:lnTo>
                    <a:pt x="1818387" y="1904999"/>
                  </a:lnTo>
                  <a:lnTo>
                    <a:pt x="1851712" y="1930399"/>
                  </a:lnTo>
                  <a:lnTo>
                    <a:pt x="1887356" y="1968499"/>
                  </a:lnTo>
                  <a:lnTo>
                    <a:pt x="1925146" y="1993899"/>
                  </a:lnTo>
                  <a:lnTo>
                    <a:pt x="1964906" y="2019299"/>
                  </a:lnTo>
                  <a:lnTo>
                    <a:pt x="2006462" y="2057399"/>
                  </a:lnTo>
                  <a:lnTo>
                    <a:pt x="2049639" y="2057399"/>
                  </a:lnTo>
                  <a:lnTo>
                    <a:pt x="2094263" y="2082799"/>
                  </a:lnTo>
                  <a:lnTo>
                    <a:pt x="2428202" y="2082799"/>
                  </a:lnTo>
                  <a:lnTo>
                    <a:pt x="2473173" y="2057399"/>
                  </a:lnTo>
                  <a:lnTo>
                    <a:pt x="2516469" y="2019299"/>
                  </a:lnTo>
                  <a:lnTo>
                    <a:pt x="2148344" y="2019299"/>
                  </a:lnTo>
                  <a:lnTo>
                    <a:pt x="2102651" y="1993899"/>
                  </a:lnTo>
                  <a:lnTo>
                    <a:pt x="2058621" y="1993899"/>
                  </a:lnTo>
                  <a:lnTo>
                    <a:pt x="2016441" y="1968499"/>
                  </a:lnTo>
                  <a:lnTo>
                    <a:pt x="1976302" y="1930399"/>
                  </a:lnTo>
                  <a:lnTo>
                    <a:pt x="1938390" y="1904999"/>
                  </a:lnTo>
                  <a:lnTo>
                    <a:pt x="1902897" y="1879599"/>
                  </a:lnTo>
                  <a:lnTo>
                    <a:pt x="1870009" y="1841499"/>
                  </a:lnTo>
                  <a:lnTo>
                    <a:pt x="1839916" y="1816099"/>
                  </a:lnTo>
                  <a:lnTo>
                    <a:pt x="1812807" y="1752599"/>
                  </a:lnTo>
                  <a:lnTo>
                    <a:pt x="1788871" y="1727199"/>
                  </a:lnTo>
                  <a:lnTo>
                    <a:pt x="1768296" y="1663699"/>
                  </a:lnTo>
                  <a:lnTo>
                    <a:pt x="1750364" y="1638299"/>
                  </a:lnTo>
                  <a:lnTo>
                    <a:pt x="1735724" y="1574799"/>
                  </a:lnTo>
                  <a:lnTo>
                    <a:pt x="1724193" y="1549399"/>
                  </a:lnTo>
                  <a:lnTo>
                    <a:pt x="1715584" y="1485899"/>
                  </a:lnTo>
                  <a:lnTo>
                    <a:pt x="1709714" y="1460499"/>
                  </a:lnTo>
                  <a:lnTo>
                    <a:pt x="1706398" y="1396999"/>
                  </a:lnTo>
                  <a:lnTo>
                    <a:pt x="1705450" y="1346199"/>
                  </a:lnTo>
                  <a:lnTo>
                    <a:pt x="1706687" y="1308099"/>
                  </a:lnTo>
                  <a:lnTo>
                    <a:pt x="1709923" y="1257299"/>
                  </a:lnTo>
                  <a:lnTo>
                    <a:pt x="1714974" y="1193799"/>
                  </a:lnTo>
                  <a:lnTo>
                    <a:pt x="1721655" y="1168399"/>
                  </a:lnTo>
                  <a:lnTo>
                    <a:pt x="1729781" y="1104899"/>
                  </a:lnTo>
                  <a:lnTo>
                    <a:pt x="1739168" y="1079499"/>
                  </a:lnTo>
                  <a:lnTo>
                    <a:pt x="1749630" y="1015999"/>
                  </a:lnTo>
                  <a:lnTo>
                    <a:pt x="1760984" y="952499"/>
                  </a:lnTo>
                  <a:lnTo>
                    <a:pt x="1773044" y="927099"/>
                  </a:lnTo>
                  <a:lnTo>
                    <a:pt x="1786799" y="863599"/>
                  </a:lnTo>
                  <a:lnTo>
                    <a:pt x="1801144" y="812799"/>
                  </a:lnTo>
                  <a:lnTo>
                    <a:pt x="1815924" y="774699"/>
                  </a:lnTo>
                  <a:lnTo>
                    <a:pt x="1830986" y="723899"/>
                  </a:lnTo>
                  <a:lnTo>
                    <a:pt x="1846174" y="685799"/>
                  </a:lnTo>
                  <a:lnTo>
                    <a:pt x="1861335" y="634999"/>
                  </a:lnTo>
                  <a:lnTo>
                    <a:pt x="1876315" y="571499"/>
                  </a:lnTo>
                  <a:lnTo>
                    <a:pt x="1890958" y="546099"/>
                  </a:lnTo>
                  <a:lnTo>
                    <a:pt x="1905111" y="482599"/>
                  </a:lnTo>
                  <a:lnTo>
                    <a:pt x="1918620" y="419099"/>
                  </a:lnTo>
                  <a:lnTo>
                    <a:pt x="1931330" y="393699"/>
                  </a:lnTo>
                  <a:lnTo>
                    <a:pt x="1943086" y="330199"/>
                  </a:lnTo>
                  <a:lnTo>
                    <a:pt x="1953735" y="279399"/>
                  </a:lnTo>
                  <a:lnTo>
                    <a:pt x="1963122" y="241299"/>
                  </a:lnTo>
                  <a:lnTo>
                    <a:pt x="1967107" y="215899"/>
                  </a:lnTo>
                  <a:lnTo>
                    <a:pt x="1895861" y="215899"/>
                  </a:lnTo>
                  <a:lnTo>
                    <a:pt x="1966810" y="152399"/>
                  </a:lnTo>
                  <a:lnTo>
                    <a:pt x="1951009" y="152399"/>
                  </a:lnTo>
                  <a:lnTo>
                    <a:pt x="1919407" y="126999"/>
                  </a:lnTo>
                  <a:close/>
                </a:path>
                <a:path w="3239134" h="2108200">
                  <a:moveTo>
                    <a:pt x="3238539" y="914399"/>
                  </a:moveTo>
                  <a:lnTo>
                    <a:pt x="3234159" y="927099"/>
                  </a:lnTo>
                  <a:lnTo>
                    <a:pt x="3214184" y="952499"/>
                  </a:lnTo>
                  <a:lnTo>
                    <a:pt x="3193436" y="1015999"/>
                  </a:lnTo>
                  <a:lnTo>
                    <a:pt x="3171920" y="1041399"/>
                  </a:lnTo>
                  <a:lnTo>
                    <a:pt x="3149647" y="1104899"/>
                  </a:lnTo>
                  <a:lnTo>
                    <a:pt x="3126623" y="1130299"/>
                  </a:lnTo>
                  <a:lnTo>
                    <a:pt x="3102856" y="1193799"/>
                  </a:lnTo>
                  <a:lnTo>
                    <a:pt x="3078355" y="1219199"/>
                  </a:lnTo>
                  <a:lnTo>
                    <a:pt x="3053127" y="1282699"/>
                  </a:lnTo>
                  <a:lnTo>
                    <a:pt x="3027181" y="1308099"/>
                  </a:lnTo>
                  <a:lnTo>
                    <a:pt x="3000524" y="1371599"/>
                  </a:lnTo>
                  <a:lnTo>
                    <a:pt x="2973164" y="1396999"/>
                  </a:lnTo>
                  <a:lnTo>
                    <a:pt x="2945110" y="1460499"/>
                  </a:lnTo>
                  <a:lnTo>
                    <a:pt x="2916369" y="1485899"/>
                  </a:lnTo>
                  <a:lnTo>
                    <a:pt x="2886949" y="1523999"/>
                  </a:lnTo>
                  <a:lnTo>
                    <a:pt x="2856858" y="1574799"/>
                  </a:lnTo>
                  <a:lnTo>
                    <a:pt x="2826105" y="1612899"/>
                  </a:lnTo>
                  <a:lnTo>
                    <a:pt x="2794697" y="1663699"/>
                  </a:lnTo>
                  <a:lnTo>
                    <a:pt x="2764932" y="1701799"/>
                  </a:lnTo>
                  <a:lnTo>
                    <a:pt x="2733855" y="1727199"/>
                  </a:lnTo>
                  <a:lnTo>
                    <a:pt x="2701426" y="1752599"/>
                  </a:lnTo>
                  <a:lnTo>
                    <a:pt x="2667605" y="1816099"/>
                  </a:lnTo>
                  <a:lnTo>
                    <a:pt x="2632351" y="1841499"/>
                  </a:lnTo>
                  <a:lnTo>
                    <a:pt x="2595624" y="1879599"/>
                  </a:lnTo>
                  <a:lnTo>
                    <a:pt x="2557384" y="1904999"/>
                  </a:lnTo>
                  <a:lnTo>
                    <a:pt x="2517591" y="1930399"/>
                  </a:lnTo>
                  <a:lnTo>
                    <a:pt x="2476204" y="1968499"/>
                  </a:lnTo>
                  <a:lnTo>
                    <a:pt x="2433184" y="1993899"/>
                  </a:lnTo>
                  <a:lnTo>
                    <a:pt x="2388489" y="1993899"/>
                  </a:lnTo>
                  <a:lnTo>
                    <a:pt x="2342081" y="2019299"/>
                  </a:lnTo>
                  <a:lnTo>
                    <a:pt x="2516469" y="2019299"/>
                  </a:lnTo>
                  <a:lnTo>
                    <a:pt x="2558156" y="1993899"/>
                  </a:lnTo>
                  <a:lnTo>
                    <a:pt x="2598297" y="1968499"/>
                  </a:lnTo>
                  <a:lnTo>
                    <a:pt x="2636957" y="1930399"/>
                  </a:lnTo>
                  <a:lnTo>
                    <a:pt x="2674199" y="1904999"/>
                  </a:lnTo>
                  <a:lnTo>
                    <a:pt x="2710089" y="1879599"/>
                  </a:lnTo>
                  <a:lnTo>
                    <a:pt x="2744691" y="1841499"/>
                  </a:lnTo>
                  <a:lnTo>
                    <a:pt x="2778069" y="1790699"/>
                  </a:lnTo>
                  <a:lnTo>
                    <a:pt x="2810288" y="1752599"/>
                  </a:lnTo>
                  <a:lnTo>
                    <a:pt x="2841411" y="1727199"/>
                  </a:lnTo>
                  <a:lnTo>
                    <a:pt x="2871504" y="1663699"/>
                  </a:lnTo>
                  <a:lnTo>
                    <a:pt x="2900630" y="1638299"/>
                  </a:lnTo>
                  <a:lnTo>
                    <a:pt x="2931217" y="1612899"/>
                  </a:lnTo>
                  <a:lnTo>
                    <a:pt x="2961107" y="1549399"/>
                  </a:lnTo>
                  <a:lnTo>
                    <a:pt x="2990300" y="1523999"/>
                  </a:lnTo>
                  <a:lnTo>
                    <a:pt x="3018795" y="1460499"/>
                  </a:lnTo>
                  <a:lnTo>
                    <a:pt x="3046591" y="1435099"/>
                  </a:lnTo>
                  <a:lnTo>
                    <a:pt x="3073687" y="1396999"/>
                  </a:lnTo>
                  <a:lnTo>
                    <a:pt x="3100083" y="1346199"/>
                  </a:lnTo>
                  <a:lnTo>
                    <a:pt x="3120510" y="1320799"/>
                  </a:lnTo>
                  <a:lnTo>
                    <a:pt x="3121330" y="1308099"/>
                  </a:lnTo>
                  <a:lnTo>
                    <a:pt x="3130951" y="1282699"/>
                  </a:lnTo>
                  <a:lnTo>
                    <a:pt x="3142005" y="1219199"/>
                  </a:lnTo>
                  <a:lnTo>
                    <a:pt x="3154312" y="1168399"/>
                  </a:lnTo>
                  <a:lnTo>
                    <a:pt x="3167690" y="1130299"/>
                  </a:lnTo>
                  <a:lnTo>
                    <a:pt x="3183505" y="1079499"/>
                  </a:lnTo>
                  <a:lnTo>
                    <a:pt x="3200071" y="1015999"/>
                  </a:lnTo>
                  <a:lnTo>
                    <a:pt x="3217138" y="952499"/>
                  </a:lnTo>
                  <a:lnTo>
                    <a:pt x="3234455" y="927099"/>
                  </a:lnTo>
                  <a:lnTo>
                    <a:pt x="3238539" y="927099"/>
                  </a:lnTo>
                  <a:lnTo>
                    <a:pt x="3238539" y="914399"/>
                  </a:lnTo>
                  <a:close/>
                </a:path>
                <a:path w="3239134" h="2108200">
                  <a:moveTo>
                    <a:pt x="3238539" y="1079499"/>
                  </a:moveTo>
                  <a:lnTo>
                    <a:pt x="3221519" y="1104899"/>
                  </a:lnTo>
                  <a:lnTo>
                    <a:pt x="3198640" y="1168399"/>
                  </a:lnTo>
                  <a:lnTo>
                    <a:pt x="3175056" y="1219199"/>
                  </a:lnTo>
                  <a:lnTo>
                    <a:pt x="3150768" y="1257299"/>
                  </a:lnTo>
                  <a:lnTo>
                    <a:pt x="3125777" y="1308099"/>
                  </a:lnTo>
                  <a:lnTo>
                    <a:pt x="3113325" y="1371599"/>
                  </a:lnTo>
                  <a:lnTo>
                    <a:pt x="3107117" y="1435099"/>
                  </a:lnTo>
                  <a:lnTo>
                    <a:pt x="3102886" y="1460499"/>
                  </a:lnTo>
                  <a:lnTo>
                    <a:pt x="3100814" y="1523999"/>
                  </a:lnTo>
                  <a:lnTo>
                    <a:pt x="3101082" y="1574799"/>
                  </a:lnTo>
                  <a:lnTo>
                    <a:pt x="3103872" y="1612899"/>
                  </a:lnTo>
                  <a:lnTo>
                    <a:pt x="3109365" y="1663699"/>
                  </a:lnTo>
                  <a:lnTo>
                    <a:pt x="3117742" y="1727199"/>
                  </a:lnTo>
                  <a:lnTo>
                    <a:pt x="3129184" y="1752599"/>
                  </a:lnTo>
                  <a:lnTo>
                    <a:pt x="3143872" y="1816099"/>
                  </a:lnTo>
                  <a:lnTo>
                    <a:pt x="3161988" y="1841499"/>
                  </a:lnTo>
                  <a:lnTo>
                    <a:pt x="3183714" y="1904999"/>
                  </a:lnTo>
                  <a:lnTo>
                    <a:pt x="3206701" y="1930399"/>
                  </a:lnTo>
                  <a:lnTo>
                    <a:pt x="3232626" y="1993899"/>
                  </a:lnTo>
                  <a:lnTo>
                    <a:pt x="3238539" y="2006599"/>
                  </a:lnTo>
                  <a:lnTo>
                    <a:pt x="3238539" y="1854199"/>
                  </a:lnTo>
                  <a:lnTo>
                    <a:pt x="3226012" y="1816099"/>
                  </a:lnTo>
                  <a:lnTo>
                    <a:pt x="3209719" y="1790699"/>
                  </a:lnTo>
                  <a:lnTo>
                    <a:pt x="3196473" y="1727199"/>
                  </a:lnTo>
                  <a:lnTo>
                    <a:pt x="3185656" y="1701799"/>
                  </a:lnTo>
                  <a:lnTo>
                    <a:pt x="3178088" y="1638299"/>
                  </a:lnTo>
                  <a:lnTo>
                    <a:pt x="3173551" y="1574799"/>
                  </a:lnTo>
                  <a:lnTo>
                    <a:pt x="3171825" y="1549399"/>
                  </a:lnTo>
                  <a:lnTo>
                    <a:pt x="3172692" y="1485899"/>
                  </a:lnTo>
                  <a:lnTo>
                    <a:pt x="3175934" y="1460499"/>
                  </a:lnTo>
                  <a:lnTo>
                    <a:pt x="3181330" y="1396999"/>
                  </a:lnTo>
                  <a:lnTo>
                    <a:pt x="3188663" y="1346199"/>
                  </a:lnTo>
                  <a:lnTo>
                    <a:pt x="3197713" y="1308099"/>
                  </a:lnTo>
                  <a:lnTo>
                    <a:pt x="3208261" y="1257299"/>
                  </a:lnTo>
                  <a:lnTo>
                    <a:pt x="3220089" y="1219199"/>
                  </a:lnTo>
                  <a:lnTo>
                    <a:pt x="3232978" y="1168399"/>
                  </a:lnTo>
                  <a:lnTo>
                    <a:pt x="3238539" y="1142999"/>
                  </a:lnTo>
                  <a:lnTo>
                    <a:pt x="3238539" y="1079499"/>
                  </a:lnTo>
                  <a:close/>
                </a:path>
                <a:path w="3239134" h="2108200">
                  <a:moveTo>
                    <a:pt x="3238539" y="927099"/>
                  </a:moveTo>
                  <a:lnTo>
                    <a:pt x="3234455" y="927099"/>
                  </a:lnTo>
                  <a:lnTo>
                    <a:pt x="3217138" y="952499"/>
                  </a:lnTo>
                  <a:lnTo>
                    <a:pt x="3200071" y="1015999"/>
                  </a:lnTo>
                  <a:lnTo>
                    <a:pt x="3183505" y="1079499"/>
                  </a:lnTo>
                  <a:lnTo>
                    <a:pt x="3167690" y="1130299"/>
                  </a:lnTo>
                  <a:lnTo>
                    <a:pt x="3154312" y="1168399"/>
                  </a:lnTo>
                  <a:lnTo>
                    <a:pt x="3142005" y="1219199"/>
                  </a:lnTo>
                  <a:lnTo>
                    <a:pt x="3130951" y="1282699"/>
                  </a:lnTo>
                  <a:lnTo>
                    <a:pt x="3121330" y="1308099"/>
                  </a:lnTo>
                  <a:lnTo>
                    <a:pt x="3120510" y="1320799"/>
                  </a:lnTo>
                  <a:lnTo>
                    <a:pt x="3125777" y="1308099"/>
                  </a:lnTo>
                  <a:lnTo>
                    <a:pt x="3150768" y="1257299"/>
                  </a:lnTo>
                  <a:lnTo>
                    <a:pt x="3175056" y="1219199"/>
                  </a:lnTo>
                  <a:lnTo>
                    <a:pt x="3198640" y="1168399"/>
                  </a:lnTo>
                  <a:lnTo>
                    <a:pt x="3221519" y="1104899"/>
                  </a:lnTo>
                  <a:lnTo>
                    <a:pt x="3238539" y="1079499"/>
                  </a:lnTo>
                  <a:lnTo>
                    <a:pt x="3238539" y="927099"/>
                  </a:lnTo>
                  <a:close/>
                </a:path>
                <a:path w="3239134" h="2108200">
                  <a:moveTo>
                    <a:pt x="894577" y="774699"/>
                  </a:moveTo>
                  <a:lnTo>
                    <a:pt x="751399" y="774699"/>
                  </a:lnTo>
                  <a:lnTo>
                    <a:pt x="799006" y="812799"/>
                  </a:lnTo>
                  <a:lnTo>
                    <a:pt x="846773" y="812799"/>
                  </a:lnTo>
                  <a:lnTo>
                    <a:pt x="894577" y="774699"/>
                  </a:lnTo>
                  <a:close/>
                </a:path>
                <a:path w="3239134" h="2108200">
                  <a:moveTo>
                    <a:pt x="1083697" y="749299"/>
                  </a:moveTo>
                  <a:lnTo>
                    <a:pt x="565038" y="749299"/>
                  </a:lnTo>
                  <a:lnTo>
                    <a:pt x="610772" y="774699"/>
                  </a:lnTo>
                  <a:lnTo>
                    <a:pt x="1036978" y="774699"/>
                  </a:lnTo>
                  <a:lnTo>
                    <a:pt x="1083697" y="749299"/>
                  </a:lnTo>
                  <a:close/>
                </a:path>
                <a:path w="3239134" h="2108200">
                  <a:moveTo>
                    <a:pt x="74676" y="0"/>
                  </a:moveTo>
                  <a:lnTo>
                    <a:pt x="0" y="0"/>
                  </a:lnTo>
                  <a:lnTo>
                    <a:pt x="8074" y="38099"/>
                  </a:lnTo>
                  <a:lnTo>
                    <a:pt x="19715" y="63499"/>
                  </a:lnTo>
                  <a:lnTo>
                    <a:pt x="32806" y="126999"/>
                  </a:lnTo>
                  <a:lnTo>
                    <a:pt x="47394" y="152399"/>
                  </a:lnTo>
                  <a:lnTo>
                    <a:pt x="63522" y="215899"/>
                  </a:lnTo>
                  <a:lnTo>
                    <a:pt x="81235" y="241299"/>
                  </a:lnTo>
                  <a:lnTo>
                    <a:pt x="100578" y="304799"/>
                  </a:lnTo>
                  <a:lnTo>
                    <a:pt x="121595" y="330199"/>
                  </a:lnTo>
                  <a:lnTo>
                    <a:pt x="144330" y="393699"/>
                  </a:lnTo>
                  <a:lnTo>
                    <a:pt x="168829" y="419099"/>
                  </a:lnTo>
                  <a:lnTo>
                    <a:pt x="195136" y="482599"/>
                  </a:lnTo>
                  <a:lnTo>
                    <a:pt x="223295" y="507999"/>
                  </a:lnTo>
                  <a:lnTo>
                    <a:pt x="253352" y="546099"/>
                  </a:lnTo>
                  <a:lnTo>
                    <a:pt x="285349" y="571499"/>
                  </a:lnTo>
                  <a:lnTo>
                    <a:pt x="319333" y="596899"/>
                  </a:lnTo>
                  <a:lnTo>
                    <a:pt x="355348" y="634999"/>
                  </a:lnTo>
                  <a:lnTo>
                    <a:pt x="393438" y="660399"/>
                  </a:lnTo>
                  <a:lnTo>
                    <a:pt x="433648" y="685799"/>
                  </a:lnTo>
                  <a:lnTo>
                    <a:pt x="476022" y="723899"/>
                  </a:lnTo>
                  <a:lnTo>
                    <a:pt x="520081" y="749299"/>
                  </a:lnTo>
                  <a:lnTo>
                    <a:pt x="1129838" y="749299"/>
                  </a:lnTo>
                  <a:lnTo>
                    <a:pt x="1175276" y="723899"/>
                  </a:lnTo>
                  <a:lnTo>
                    <a:pt x="676576" y="723899"/>
                  </a:lnTo>
                  <a:lnTo>
                    <a:pt x="630356" y="685799"/>
                  </a:lnTo>
                  <a:lnTo>
                    <a:pt x="584984" y="685799"/>
                  </a:lnTo>
                  <a:lnTo>
                    <a:pt x="540636" y="660399"/>
                  </a:lnTo>
                  <a:lnTo>
                    <a:pt x="497487" y="634999"/>
                  </a:lnTo>
                  <a:lnTo>
                    <a:pt x="455713" y="634999"/>
                  </a:lnTo>
                  <a:lnTo>
                    <a:pt x="415489" y="596899"/>
                  </a:lnTo>
                  <a:lnTo>
                    <a:pt x="376018" y="571499"/>
                  </a:lnTo>
                  <a:lnTo>
                    <a:pt x="339409" y="546099"/>
                  </a:lnTo>
                  <a:lnTo>
                    <a:pt x="305520" y="482599"/>
                  </a:lnTo>
                  <a:lnTo>
                    <a:pt x="274207" y="457199"/>
                  </a:lnTo>
                  <a:lnTo>
                    <a:pt x="245328" y="419099"/>
                  </a:lnTo>
                  <a:lnTo>
                    <a:pt x="218741" y="368299"/>
                  </a:lnTo>
                  <a:lnTo>
                    <a:pt x="194303" y="330199"/>
                  </a:lnTo>
                  <a:lnTo>
                    <a:pt x="171871" y="279399"/>
                  </a:lnTo>
                  <a:lnTo>
                    <a:pt x="152167" y="241299"/>
                  </a:lnTo>
                  <a:lnTo>
                    <a:pt x="134009" y="190499"/>
                  </a:lnTo>
                  <a:lnTo>
                    <a:pt x="117404" y="152399"/>
                  </a:lnTo>
                  <a:lnTo>
                    <a:pt x="102360" y="101599"/>
                  </a:lnTo>
                  <a:lnTo>
                    <a:pt x="88883" y="38099"/>
                  </a:lnTo>
                  <a:lnTo>
                    <a:pt x="76982" y="12699"/>
                  </a:lnTo>
                  <a:lnTo>
                    <a:pt x="74676" y="0"/>
                  </a:lnTo>
                  <a:close/>
                </a:path>
                <a:path w="3239134" h="2108200">
                  <a:moveTo>
                    <a:pt x="1263553" y="685799"/>
                  </a:moveTo>
                  <a:lnTo>
                    <a:pt x="1009177" y="685799"/>
                  </a:lnTo>
                  <a:lnTo>
                    <a:pt x="961919" y="723899"/>
                  </a:lnTo>
                  <a:lnTo>
                    <a:pt x="1219889" y="723899"/>
                  </a:lnTo>
                  <a:lnTo>
                    <a:pt x="1263553" y="685799"/>
                  </a:lnTo>
                  <a:close/>
                </a:path>
                <a:path w="3239134" h="2108200">
                  <a:moveTo>
                    <a:pt x="1955238" y="101599"/>
                  </a:moveTo>
                  <a:lnTo>
                    <a:pt x="1914289" y="101599"/>
                  </a:lnTo>
                  <a:lnTo>
                    <a:pt x="1894751" y="126999"/>
                  </a:lnTo>
                  <a:lnTo>
                    <a:pt x="1855786" y="152399"/>
                  </a:lnTo>
                  <a:lnTo>
                    <a:pt x="1836248" y="190499"/>
                  </a:lnTo>
                  <a:lnTo>
                    <a:pt x="1800452" y="215899"/>
                  </a:lnTo>
                  <a:lnTo>
                    <a:pt x="1727615" y="279399"/>
                  </a:lnTo>
                  <a:lnTo>
                    <a:pt x="1690498" y="304799"/>
                  </a:lnTo>
                  <a:lnTo>
                    <a:pt x="1652864" y="368299"/>
                  </a:lnTo>
                  <a:lnTo>
                    <a:pt x="1614674" y="393699"/>
                  </a:lnTo>
                  <a:lnTo>
                    <a:pt x="1575891" y="419099"/>
                  </a:lnTo>
                  <a:lnTo>
                    <a:pt x="1536475" y="457199"/>
                  </a:lnTo>
                  <a:lnTo>
                    <a:pt x="1496388" y="482599"/>
                  </a:lnTo>
                  <a:lnTo>
                    <a:pt x="1455592" y="507999"/>
                  </a:lnTo>
                  <a:lnTo>
                    <a:pt x="1414049" y="546099"/>
                  </a:lnTo>
                  <a:lnTo>
                    <a:pt x="1371719" y="571499"/>
                  </a:lnTo>
                  <a:lnTo>
                    <a:pt x="1328565" y="571499"/>
                  </a:lnTo>
                  <a:lnTo>
                    <a:pt x="1284548" y="596899"/>
                  </a:lnTo>
                  <a:lnTo>
                    <a:pt x="1239630" y="634999"/>
                  </a:lnTo>
                  <a:lnTo>
                    <a:pt x="1193772" y="660399"/>
                  </a:lnTo>
                  <a:lnTo>
                    <a:pt x="1146936" y="660399"/>
                  </a:lnTo>
                  <a:lnTo>
                    <a:pt x="1101861" y="685799"/>
                  </a:lnTo>
                  <a:lnTo>
                    <a:pt x="1308466" y="685799"/>
                  </a:lnTo>
                  <a:lnTo>
                    <a:pt x="1352438" y="660399"/>
                  </a:lnTo>
                  <a:lnTo>
                    <a:pt x="1395517" y="634999"/>
                  </a:lnTo>
                  <a:lnTo>
                    <a:pt x="1437749" y="596899"/>
                  </a:lnTo>
                  <a:lnTo>
                    <a:pt x="1479182" y="571499"/>
                  </a:lnTo>
                  <a:lnTo>
                    <a:pt x="1519864" y="546099"/>
                  </a:lnTo>
                  <a:lnTo>
                    <a:pt x="1559843" y="507999"/>
                  </a:lnTo>
                  <a:lnTo>
                    <a:pt x="1599167" y="482599"/>
                  </a:lnTo>
                  <a:lnTo>
                    <a:pt x="1637882" y="457199"/>
                  </a:lnTo>
                  <a:lnTo>
                    <a:pt x="1676036" y="419099"/>
                  </a:lnTo>
                  <a:lnTo>
                    <a:pt x="1750855" y="368299"/>
                  </a:lnTo>
                  <a:lnTo>
                    <a:pt x="1824002" y="304799"/>
                  </a:lnTo>
                  <a:lnTo>
                    <a:pt x="1860069" y="279399"/>
                  </a:lnTo>
                  <a:lnTo>
                    <a:pt x="1892662" y="215899"/>
                  </a:lnTo>
                  <a:lnTo>
                    <a:pt x="1897315" y="190499"/>
                  </a:lnTo>
                  <a:lnTo>
                    <a:pt x="1903606" y="126999"/>
                  </a:lnTo>
                  <a:lnTo>
                    <a:pt x="1972207" y="126999"/>
                  </a:lnTo>
                  <a:lnTo>
                    <a:pt x="1955238" y="101599"/>
                  </a:lnTo>
                  <a:close/>
                </a:path>
                <a:path w="3239134" h="2108200">
                  <a:moveTo>
                    <a:pt x="1977493" y="126999"/>
                  </a:moveTo>
                  <a:lnTo>
                    <a:pt x="1919407" y="126999"/>
                  </a:lnTo>
                  <a:lnTo>
                    <a:pt x="1951009" y="152399"/>
                  </a:lnTo>
                  <a:lnTo>
                    <a:pt x="1966810" y="152399"/>
                  </a:lnTo>
                  <a:lnTo>
                    <a:pt x="1895861" y="215899"/>
                  </a:lnTo>
                  <a:lnTo>
                    <a:pt x="1967107" y="215899"/>
                  </a:lnTo>
                  <a:lnTo>
                    <a:pt x="1971093" y="190499"/>
                  </a:lnTo>
                  <a:lnTo>
                    <a:pt x="1977493" y="1269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1822079" y="2768571"/>
            <a:ext cx="5941695" cy="5683250"/>
            <a:chOff x="11822079" y="2768571"/>
            <a:chExt cx="5941695" cy="5683250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22079" y="2768571"/>
              <a:ext cx="5682983" cy="568298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01634" y="3328846"/>
              <a:ext cx="1561761" cy="1288947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2942991" y="1401695"/>
            <a:ext cx="7027545" cy="615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10510" marR="5080" indent="-2798445">
              <a:lnSpc>
                <a:spcPct val="117400"/>
              </a:lnSpc>
              <a:spcBef>
                <a:spcPts val="95"/>
              </a:spcBef>
            </a:pPr>
            <a:r>
              <a:rPr sz="1650" spc="140" dirty="0">
                <a:solidFill>
                  <a:srgbClr val="A66161"/>
                </a:solidFill>
                <a:latin typeface="Arial Narrow"/>
                <a:cs typeface="Arial Narrow"/>
              </a:rPr>
              <a:t>Understand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60" dirty="0">
                <a:solidFill>
                  <a:srgbClr val="A66161"/>
                </a:solidFill>
                <a:latin typeface="Arial Narrow"/>
                <a:cs typeface="Arial Narrow"/>
              </a:rPr>
              <a:t>terms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10" dirty="0">
                <a:solidFill>
                  <a:srgbClr val="A66161"/>
                </a:solidFill>
                <a:latin typeface="Arial Narrow"/>
                <a:cs typeface="Arial Narrow"/>
              </a:rPr>
              <a:t>and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75" dirty="0">
                <a:solidFill>
                  <a:srgbClr val="A66161"/>
                </a:solidFill>
                <a:latin typeface="Arial Narrow"/>
                <a:cs typeface="Arial Narrow"/>
              </a:rPr>
              <a:t>their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45" dirty="0">
                <a:solidFill>
                  <a:srgbClr val="A66161"/>
                </a:solidFill>
                <a:latin typeface="Arial Narrow"/>
                <a:cs typeface="Arial Narrow"/>
              </a:rPr>
              <a:t>relevance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5" dirty="0">
                <a:solidFill>
                  <a:srgbClr val="A66161"/>
                </a:solidFill>
                <a:latin typeface="Arial Narrow"/>
                <a:cs typeface="Arial Narrow"/>
              </a:rPr>
              <a:t>in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210" dirty="0">
                <a:solidFill>
                  <a:srgbClr val="A66161"/>
                </a:solidFill>
                <a:latin typeface="Arial Narrow"/>
                <a:cs typeface="Arial Narrow"/>
              </a:rPr>
              <a:t>VP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00" dirty="0">
                <a:solidFill>
                  <a:srgbClr val="A66161"/>
                </a:solidFill>
                <a:latin typeface="Arial Narrow"/>
                <a:cs typeface="Arial Narrow"/>
              </a:rPr>
              <a:t>such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0" dirty="0">
                <a:solidFill>
                  <a:srgbClr val="A66161"/>
                </a:solidFill>
                <a:latin typeface="Arial Narrow"/>
                <a:cs typeface="Arial Narrow"/>
              </a:rPr>
              <a:t>as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0" dirty="0">
                <a:solidFill>
                  <a:srgbClr val="A66161"/>
                </a:solidFill>
                <a:latin typeface="Arial Narrow"/>
                <a:cs typeface="Arial Narrow"/>
              </a:rPr>
              <a:t>camera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25" dirty="0">
                <a:solidFill>
                  <a:srgbClr val="A66161"/>
                </a:solidFill>
                <a:latin typeface="Arial Narrow"/>
                <a:cs typeface="Arial Narrow"/>
              </a:rPr>
              <a:t>tracking,</a:t>
            </a:r>
            <a:r>
              <a:rPr sz="1650" spc="6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40" dirty="0">
                <a:solidFill>
                  <a:srgbClr val="A66161"/>
                </a:solidFill>
                <a:latin typeface="Arial Narrow"/>
                <a:cs typeface="Arial Narrow"/>
              </a:rPr>
              <a:t>multi- </a:t>
            </a:r>
            <a:r>
              <a:rPr sz="1650" spc="150" dirty="0">
                <a:solidFill>
                  <a:srgbClr val="A66161"/>
                </a:solidFill>
                <a:latin typeface="Arial Narrow"/>
                <a:cs typeface="Arial Narrow"/>
              </a:rPr>
              <a:t>user</a:t>
            </a:r>
            <a:r>
              <a:rPr sz="1650" spc="50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110" dirty="0">
                <a:solidFill>
                  <a:srgbClr val="A66161"/>
                </a:solidFill>
                <a:latin typeface="Arial Narrow"/>
                <a:cs typeface="Arial Narrow"/>
              </a:rPr>
              <a:t>and</a:t>
            </a:r>
            <a:r>
              <a:rPr sz="1650" spc="55" dirty="0">
                <a:solidFill>
                  <a:srgbClr val="A66161"/>
                </a:solidFill>
                <a:latin typeface="Arial Narrow"/>
                <a:cs typeface="Arial Narrow"/>
              </a:rPr>
              <a:t> </a:t>
            </a:r>
            <a:r>
              <a:rPr sz="1650" spc="85" dirty="0">
                <a:solidFill>
                  <a:srgbClr val="A66161"/>
                </a:solidFill>
                <a:latin typeface="Arial Narrow"/>
                <a:cs typeface="Arial Narrow"/>
              </a:rPr>
              <a:t>moire.</a:t>
            </a:r>
            <a:endParaRPr sz="1650">
              <a:latin typeface="Arial Narrow"/>
              <a:cs typeface="Arial Narrow"/>
            </a:endParaRPr>
          </a:p>
        </p:txBody>
      </p:sp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4809" y="493220"/>
            <a:ext cx="1637188" cy="66697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30460" y="490833"/>
            <a:ext cx="1222644" cy="63100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 rot="21540000">
            <a:off x="4823878" y="436329"/>
            <a:ext cx="3269499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50"/>
              </a:lnSpc>
            </a:pPr>
            <a:r>
              <a:rPr sz="6500" b="0" spc="425" dirty="0">
                <a:solidFill>
                  <a:srgbClr val="FFFAF5"/>
                </a:solidFill>
                <a:latin typeface="Bookman Old Style"/>
                <a:cs typeface="Bookman Old Style"/>
              </a:rPr>
              <a:t>ILO</a:t>
            </a:r>
            <a:r>
              <a:rPr sz="6500" b="0" spc="715" dirty="0">
                <a:solidFill>
                  <a:srgbClr val="FFFAF5"/>
                </a:solidFill>
                <a:latin typeface="Bookman Old Style"/>
                <a:cs typeface="Bookman Old Style"/>
              </a:rPr>
              <a:t> </a:t>
            </a:r>
            <a:r>
              <a:rPr sz="6500" b="0" spc="-375" dirty="0">
                <a:solidFill>
                  <a:srgbClr val="FFFAF5"/>
                </a:solidFill>
                <a:latin typeface="Bookman Old Style"/>
                <a:cs typeface="Bookman Old Style"/>
              </a:rPr>
              <a:t>2.3</a:t>
            </a:r>
            <a:endParaRPr sz="6500">
              <a:latin typeface="Bookman Old Style"/>
              <a:cs typeface="Bookman Old Style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4740" y="4246884"/>
            <a:ext cx="76200" cy="7619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4740" y="6199509"/>
            <a:ext cx="76200" cy="7619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4740" y="6980559"/>
            <a:ext cx="76200" cy="7619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4740" y="7371084"/>
            <a:ext cx="76200" cy="7619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785340" y="3223258"/>
            <a:ext cx="10881360" cy="4711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500"/>
              </a:lnSpc>
              <a:spcBef>
                <a:spcPts val="100"/>
              </a:spcBef>
            </a:pPr>
            <a:r>
              <a:rPr sz="2200" spc="200" dirty="0">
                <a:latin typeface="Arial Narrow"/>
                <a:cs typeface="Arial Narrow"/>
              </a:rPr>
              <a:t>There</a:t>
            </a:r>
            <a:r>
              <a:rPr sz="2200" spc="9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are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lot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95" dirty="0">
                <a:latin typeface="Arial Narrow"/>
                <a:cs typeface="Arial Narrow"/>
              </a:rPr>
              <a:t>terms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related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260" dirty="0">
                <a:latin typeface="Arial Narrow"/>
                <a:cs typeface="Arial Narrow"/>
              </a:rPr>
              <a:t>virtual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production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dirty="0">
                <a:latin typeface="Arial Narrow"/>
                <a:cs typeface="Arial Narrow"/>
              </a:rPr>
              <a:t>I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didn't</a:t>
            </a:r>
            <a:r>
              <a:rPr sz="2200" spc="100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not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215" dirty="0">
                <a:latin typeface="Arial Narrow"/>
                <a:cs typeface="Arial Narrow"/>
              </a:rPr>
              <a:t>have</a:t>
            </a:r>
            <a:r>
              <a:rPr sz="2200" spc="100" dirty="0">
                <a:latin typeface="Arial Narrow"/>
                <a:cs typeface="Arial Narrow"/>
              </a:rPr>
              <a:t> enough </a:t>
            </a:r>
            <a:r>
              <a:rPr sz="2200" spc="165" dirty="0">
                <a:latin typeface="Arial Narrow"/>
                <a:cs typeface="Arial Narrow"/>
              </a:rPr>
              <a:t>time</a:t>
            </a:r>
            <a:r>
              <a:rPr sz="2200" spc="10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to </a:t>
            </a:r>
            <a:r>
              <a:rPr sz="2200" spc="180" dirty="0">
                <a:latin typeface="Arial Narrow"/>
                <a:cs typeface="Arial Narrow"/>
              </a:rPr>
              <a:t>learn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them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all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but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85" dirty="0">
                <a:latin typeface="Arial Narrow"/>
                <a:cs typeface="Arial Narrow"/>
              </a:rPr>
              <a:t>still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managed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understand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remember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most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important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60" dirty="0">
                <a:latin typeface="Arial Narrow"/>
                <a:cs typeface="Arial Narrow"/>
              </a:rPr>
              <a:t>ones:</a:t>
            </a:r>
            <a:endParaRPr sz="2200">
              <a:latin typeface="Arial Narrow"/>
              <a:cs typeface="Arial Narrow"/>
            </a:endParaRPr>
          </a:p>
          <a:p>
            <a:pPr marL="487045" marR="5080" algn="just">
              <a:lnSpc>
                <a:spcPct val="116500"/>
              </a:lnSpc>
            </a:pPr>
            <a:r>
              <a:rPr sz="2200" spc="155" dirty="0">
                <a:latin typeface="Arial Narrow"/>
                <a:cs typeface="Arial Narrow"/>
              </a:rPr>
              <a:t>Camera</a:t>
            </a:r>
            <a:r>
              <a:rPr sz="2200" spc="375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tracking</a:t>
            </a:r>
            <a:r>
              <a:rPr sz="2200" spc="38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37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8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process</a:t>
            </a:r>
            <a:r>
              <a:rPr sz="2200" spc="37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38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multiple</a:t>
            </a:r>
            <a:r>
              <a:rPr sz="2200" spc="38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Vicon</a:t>
            </a:r>
            <a:r>
              <a:rPr sz="2200" spc="375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cameras</a:t>
            </a:r>
            <a:r>
              <a:rPr sz="2200" spc="38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constantly</a:t>
            </a:r>
            <a:r>
              <a:rPr sz="2200" spc="375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detecting</a:t>
            </a:r>
            <a:r>
              <a:rPr sz="2200" spc="380" dirty="0">
                <a:latin typeface="Arial Narrow"/>
                <a:cs typeface="Arial Narrow"/>
              </a:rPr>
              <a:t> </a:t>
            </a:r>
            <a:r>
              <a:rPr sz="2200" spc="105" dirty="0">
                <a:latin typeface="Arial Narrow"/>
                <a:cs typeface="Arial Narrow"/>
              </a:rPr>
              <a:t>and </a:t>
            </a:r>
            <a:r>
              <a:rPr sz="2200" spc="150" dirty="0">
                <a:latin typeface="Arial Narrow"/>
                <a:cs typeface="Arial Narrow"/>
              </a:rPr>
              <a:t>updating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55" dirty="0">
                <a:latin typeface="Arial Narrow"/>
                <a:cs typeface="Arial Narrow"/>
              </a:rPr>
              <a:t>position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an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object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on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set.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In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190" dirty="0">
                <a:latin typeface="Arial Narrow"/>
                <a:cs typeface="Arial Narrow"/>
              </a:rPr>
              <a:t>order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for</a:t>
            </a:r>
            <a:r>
              <a:rPr sz="2200" spc="265" dirty="0">
                <a:latin typeface="Arial Narrow"/>
                <a:cs typeface="Arial Narrow"/>
              </a:rPr>
              <a:t> that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happen,</a:t>
            </a:r>
            <a:r>
              <a:rPr sz="2200" spc="2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6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object </a:t>
            </a:r>
            <a:r>
              <a:rPr sz="2200" spc="105" dirty="0">
                <a:latin typeface="Arial Narrow"/>
                <a:cs typeface="Arial Narrow"/>
              </a:rPr>
              <a:t>needs</a:t>
            </a:r>
            <a:r>
              <a:rPr sz="2200" spc="140" dirty="0">
                <a:latin typeface="Arial Narrow"/>
                <a:cs typeface="Arial Narrow"/>
              </a:rPr>
              <a:t> 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145" dirty="0">
                <a:latin typeface="Arial Narrow"/>
                <a:cs typeface="Arial Narrow"/>
              </a:rPr>
              <a:t>  </a:t>
            </a:r>
            <a:r>
              <a:rPr sz="2200" spc="215" dirty="0">
                <a:latin typeface="Arial Narrow"/>
                <a:cs typeface="Arial Narrow"/>
              </a:rPr>
              <a:t>have</a:t>
            </a:r>
            <a:r>
              <a:rPr sz="2200" spc="140" dirty="0">
                <a:latin typeface="Arial Narrow"/>
                <a:cs typeface="Arial Narrow"/>
              </a:rPr>
              <a:t> 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145" dirty="0">
                <a:latin typeface="Arial Narrow"/>
                <a:cs typeface="Arial Narrow"/>
              </a:rPr>
              <a:t>  </a:t>
            </a:r>
            <a:r>
              <a:rPr sz="2200" spc="120" dirty="0">
                <a:latin typeface="Arial Narrow"/>
                <a:cs typeface="Arial Narrow"/>
              </a:rPr>
              <a:t>specific</a:t>
            </a:r>
            <a:r>
              <a:rPr sz="2200" spc="140" dirty="0">
                <a:latin typeface="Arial Narrow"/>
                <a:cs typeface="Arial Narrow"/>
              </a:rPr>
              <a:t>  </a:t>
            </a:r>
            <a:r>
              <a:rPr sz="2200" spc="165" dirty="0">
                <a:latin typeface="Arial Narrow"/>
                <a:cs typeface="Arial Narrow"/>
              </a:rPr>
              <a:t>configuration</a:t>
            </a:r>
            <a:r>
              <a:rPr sz="2200" spc="145" dirty="0">
                <a:latin typeface="Arial Narrow"/>
                <a:cs typeface="Arial Narrow"/>
              </a:rPr>
              <a:t> 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140" dirty="0">
                <a:latin typeface="Arial Narrow"/>
                <a:cs typeface="Arial Narrow"/>
              </a:rPr>
              <a:t>  </a:t>
            </a:r>
            <a:r>
              <a:rPr sz="2200" spc="180" dirty="0">
                <a:latin typeface="Arial Narrow"/>
                <a:cs typeface="Arial Narrow"/>
              </a:rPr>
              <a:t>tracking</a:t>
            </a:r>
            <a:r>
              <a:rPr sz="2200" spc="145" dirty="0">
                <a:latin typeface="Arial Narrow"/>
                <a:cs typeface="Arial Narrow"/>
              </a:rPr>
              <a:t>  </a:t>
            </a:r>
            <a:r>
              <a:rPr sz="2200" spc="125" dirty="0">
                <a:latin typeface="Arial Narrow"/>
                <a:cs typeface="Arial Narrow"/>
              </a:rPr>
              <a:t>dots.</a:t>
            </a:r>
            <a:r>
              <a:rPr sz="2200" spc="140" dirty="0">
                <a:latin typeface="Arial Narrow"/>
                <a:cs typeface="Arial Narrow"/>
              </a:rPr>
              <a:t>  </a:t>
            </a:r>
            <a:r>
              <a:rPr sz="2200" spc="155" dirty="0">
                <a:latin typeface="Arial Narrow"/>
                <a:cs typeface="Arial Narrow"/>
              </a:rPr>
              <a:t>These</a:t>
            </a:r>
            <a:r>
              <a:rPr sz="2200" spc="145" dirty="0">
                <a:latin typeface="Arial Narrow"/>
                <a:cs typeface="Arial Narrow"/>
              </a:rPr>
              <a:t>  </a:t>
            </a:r>
            <a:r>
              <a:rPr sz="2200" spc="165" dirty="0">
                <a:latin typeface="Arial Narrow"/>
                <a:cs typeface="Arial Narrow"/>
              </a:rPr>
              <a:t>dots</a:t>
            </a:r>
            <a:r>
              <a:rPr sz="2200" spc="140" dirty="0">
                <a:latin typeface="Arial Narrow"/>
                <a:cs typeface="Arial Narrow"/>
              </a:rPr>
              <a:t>  </a:t>
            </a:r>
            <a:r>
              <a:rPr sz="2200" spc="204" dirty="0">
                <a:latin typeface="Arial Narrow"/>
                <a:cs typeface="Arial Narrow"/>
              </a:rPr>
              <a:t>are</a:t>
            </a:r>
            <a:r>
              <a:rPr sz="2200" spc="145" dirty="0">
                <a:latin typeface="Arial Narrow"/>
                <a:cs typeface="Arial Narrow"/>
              </a:rPr>
              <a:t>  </a:t>
            </a:r>
            <a:r>
              <a:rPr sz="2200" spc="90" dirty="0">
                <a:latin typeface="Arial Narrow"/>
                <a:cs typeface="Arial Narrow"/>
              </a:rPr>
              <a:t>placed </a:t>
            </a:r>
            <a:r>
              <a:rPr sz="2200" spc="170" dirty="0">
                <a:latin typeface="Arial Narrow"/>
                <a:cs typeface="Arial Narrow"/>
              </a:rPr>
              <a:t>randomly</a:t>
            </a:r>
            <a:r>
              <a:rPr sz="2200" spc="295" dirty="0">
                <a:latin typeface="Arial Narrow"/>
                <a:cs typeface="Arial Narrow"/>
              </a:rPr>
              <a:t> </a:t>
            </a:r>
            <a:r>
              <a:rPr sz="2200" spc="275" dirty="0">
                <a:latin typeface="Arial Narrow"/>
                <a:cs typeface="Arial Narrow"/>
              </a:rPr>
              <a:t>at</a:t>
            </a:r>
            <a:r>
              <a:rPr sz="2200" spc="310" dirty="0">
                <a:latin typeface="Arial Narrow"/>
                <a:cs typeface="Arial Narrow"/>
              </a:rPr>
              <a:t> </a:t>
            </a:r>
            <a:r>
              <a:rPr sz="2200" spc="254" dirty="0">
                <a:latin typeface="Arial Narrow"/>
                <a:cs typeface="Arial Narrow"/>
              </a:rPr>
              <a:t>first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31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60" dirty="0">
                <a:latin typeface="Arial Narrow"/>
                <a:cs typeface="Arial Narrow"/>
              </a:rPr>
              <a:t>Vicon</a:t>
            </a:r>
            <a:r>
              <a:rPr sz="2200" spc="310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cameras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204" dirty="0">
                <a:latin typeface="Arial Narrow"/>
                <a:cs typeface="Arial Narrow"/>
              </a:rPr>
              <a:t>are</a:t>
            </a:r>
            <a:r>
              <a:rPr sz="2200" spc="310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configured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31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track</a:t>
            </a:r>
            <a:r>
              <a:rPr sz="2200" spc="30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and</a:t>
            </a:r>
            <a:r>
              <a:rPr sz="2200" spc="31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recognize</a:t>
            </a:r>
            <a:r>
              <a:rPr sz="2200" spc="31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this </a:t>
            </a:r>
            <a:r>
              <a:rPr sz="2200" spc="140" dirty="0">
                <a:latin typeface="Arial Narrow"/>
                <a:cs typeface="Arial Narrow"/>
              </a:rPr>
              <a:t>random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65" dirty="0">
                <a:latin typeface="Arial Narrow"/>
                <a:cs typeface="Arial Narrow"/>
              </a:rPr>
              <a:t>configuration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as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70" dirty="0">
                <a:latin typeface="Arial Narrow"/>
                <a:cs typeface="Arial Narrow"/>
              </a:rPr>
              <a:t> </a:t>
            </a:r>
            <a:r>
              <a:rPr sz="2200" spc="120" dirty="0">
                <a:latin typeface="Arial Narrow"/>
                <a:cs typeface="Arial Narrow"/>
              </a:rPr>
              <a:t>specific</a:t>
            </a:r>
            <a:r>
              <a:rPr sz="2200" spc="75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object.</a:t>
            </a:r>
            <a:endParaRPr sz="2200">
              <a:latin typeface="Arial Narrow"/>
              <a:cs typeface="Arial Narrow"/>
            </a:endParaRPr>
          </a:p>
          <a:p>
            <a:pPr marL="487045" marR="5080" algn="just">
              <a:lnSpc>
                <a:spcPct val="116500"/>
              </a:lnSpc>
            </a:pPr>
            <a:r>
              <a:rPr sz="2200" spc="195" dirty="0">
                <a:latin typeface="Arial Narrow"/>
                <a:cs typeface="Arial Narrow"/>
              </a:rPr>
              <a:t>Multi-</a:t>
            </a:r>
            <a:r>
              <a:rPr sz="2200" spc="185" dirty="0">
                <a:latin typeface="Arial Narrow"/>
                <a:cs typeface="Arial Narrow"/>
              </a:rPr>
              <a:t>user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114" dirty="0">
                <a:latin typeface="Arial Narrow"/>
                <a:cs typeface="Arial Narrow"/>
              </a:rPr>
              <a:t>plugin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125" dirty="0">
                <a:latin typeface="Arial Narrow"/>
                <a:cs typeface="Arial Narrow"/>
              </a:rPr>
              <a:t>use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110" dirty="0">
                <a:latin typeface="Arial Narrow"/>
                <a:cs typeface="Arial Narrow"/>
              </a:rPr>
              <a:t>enable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210" dirty="0">
                <a:latin typeface="Arial Narrow"/>
                <a:cs typeface="Arial Narrow"/>
              </a:rPr>
              <a:t>real-</a:t>
            </a:r>
            <a:r>
              <a:rPr sz="2200" spc="165" dirty="0">
                <a:latin typeface="Arial Narrow"/>
                <a:cs typeface="Arial Narrow"/>
              </a:rPr>
              <a:t>time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160" dirty="0">
                <a:latin typeface="Arial Narrow"/>
                <a:cs typeface="Arial Narrow"/>
              </a:rPr>
              <a:t>rendering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114" dirty="0">
                <a:latin typeface="Arial Narrow"/>
                <a:cs typeface="Arial Narrow"/>
              </a:rPr>
              <a:t>on</a:t>
            </a:r>
            <a:r>
              <a:rPr sz="2200" spc="35" dirty="0">
                <a:latin typeface="Arial Narrow"/>
                <a:cs typeface="Arial Narrow"/>
              </a:rPr>
              <a:t> 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40" dirty="0">
                <a:latin typeface="Arial Narrow"/>
                <a:cs typeface="Arial Narrow"/>
              </a:rPr>
              <a:t>  </a:t>
            </a:r>
            <a:r>
              <a:rPr sz="2200" spc="95" dirty="0">
                <a:latin typeface="Arial Narrow"/>
                <a:cs typeface="Arial Narrow"/>
              </a:rPr>
              <a:t>LED </a:t>
            </a:r>
            <a:r>
              <a:rPr sz="2200" spc="110" dirty="0">
                <a:latin typeface="Arial Narrow"/>
                <a:cs typeface="Arial Narrow"/>
              </a:rPr>
              <a:t>screen.</a:t>
            </a:r>
            <a:endParaRPr sz="2200">
              <a:latin typeface="Arial Narrow"/>
              <a:cs typeface="Arial Narrow"/>
            </a:endParaRPr>
          </a:p>
          <a:p>
            <a:pPr marL="487045" algn="just">
              <a:lnSpc>
                <a:spcPct val="100000"/>
              </a:lnSpc>
              <a:spcBef>
                <a:spcPts val="430"/>
              </a:spcBef>
            </a:pPr>
            <a:r>
              <a:rPr sz="2200" spc="114" dirty="0">
                <a:latin typeface="Arial Narrow"/>
                <a:cs typeface="Arial Narrow"/>
              </a:rPr>
              <a:t>Shogun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software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35" dirty="0">
                <a:latin typeface="Arial Narrow"/>
                <a:cs typeface="Arial Narrow"/>
              </a:rPr>
              <a:t>we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use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229" dirty="0">
                <a:latin typeface="Arial Narrow"/>
                <a:cs typeface="Arial Narrow"/>
              </a:rPr>
              <a:t>to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calibrate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40" dirty="0">
                <a:latin typeface="Arial Narrow"/>
                <a:cs typeface="Arial Narrow"/>
              </a:rPr>
              <a:t>all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6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camera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tracing.</a:t>
            </a:r>
            <a:endParaRPr sz="2200">
              <a:latin typeface="Arial Narrow"/>
              <a:cs typeface="Arial Narrow"/>
            </a:endParaRPr>
          </a:p>
          <a:p>
            <a:pPr marL="487045" marR="5080" algn="just">
              <a:lnSpc>
                <a:spcPct val="116500"/>
              </a:lnSpc>
            </a:pPr>
            <a:r>
              <a:rPr sz="2200" spc="120" dirty="0">
                <a:latin typeface="Arial Narrow"/>
                <a:cs typeface="Arial Narrow"/>
              </a:rPr>
              <a:t>LED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35" dirty="0">
                <a:latin typeface="Arial Narrow"/>
                <a:cs typeface="Arial Narrow"/>
              </a:rPr>
              <a:t>Volume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is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a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combination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50" dirty="0">
                <a:latin typeface="Arial Narrow"/>
                <a:cs typeface="Arial Narrow"/>
              </a:rPr>
              <a:t>of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14" dirty="0">
                <a:latin typeface="Arial Narrow"/>
                <a:cs typeface="Arial Narrow"/>
              </a:rPr>
              <a:t>small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95" dirty="0">
                <a:latin typeface="Arial Narrow"/>
                <a:cs typeface="Arial Narrow"/>
              </a:rPr>
              <a:t>led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25" dirty="0">
                <a:latin typeface="Arial Narrow"/>
                <a:cs typeface="Arial Narrow"/>
              </a:rPr>
              <a:t>panel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70" dirty="0">
                <a:latin typeface="Arial Narrow"/>
                <a:cs typeface="Arial Narrow"/>
              </a:rPr>
              <a:t>which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175" dirty="0">
                <a:latin typeface="Arial Narrow"/>
                <a:cs typeface="Arial Narrow"/>
              </a:rPr>
              <a:t>created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the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75" dirty="0">
                <a:latin typeface="Arial Narrow"/>
                <a:cs typeface="Arial Narrow"/>
              </a:rPr>
              <a:t>big</a:t>
            </a:r>
            <a:r>
              <a:rPr sz="2200" spc="220" dirty="0">
                <a:latin typeface="Arial Narrow"/>
                <a:cs typeface="Arial Narrow"/>
              </a:rPr>
              <a:t> </a:t>
            </a:r>
            <a:r>
              <a:rPr sz="2200" spc="145" dirty="0">
                <a:latin typeface="Arial Narrow"/>
                <a:cs typeface="Arial Narrow"/>
              </a:rPr>
              <a:t>screen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65" dirty="0">
                <a:latin typeface="Arial Narrow"/>
                <a:cs typeface="Arial Narrow"/>
              </a:rPr>
              <a:t>that</a:t>
            </a:r>
            <a:r>
              <a:rPr sz="2200" spc="215" dirty="0">
                <a:latin typeface="Arial Narrow"/>
                <a:cs typeface="Arial Narrow"/>
              </a:rPr>
              <a:t> </a:t>
            </a:r>
            <a:r>
              <a:rPr sz="2200" spc="210" dirty="0">
                <a:latin typeface="Arial Narrow"/>
                <a:cs typeface="Arial Narrow"/>
              </a:rPr>
              <a:t>we </a:t>
            </a:r>
            <a:r>
              <a:rPr sz="2200" spc="125" dirty="0">
                <a:latin typeface="Arial Narrow"/>
                <a:cs typeface="Arial Narrow"/>
              </a:rPr>
              <a:t>use</a:t>
            </a:r>
            <a:r>
              <a:rPr sz="2200" spc="55" dirty="0">
                <a:latin typeface="Arial Narrow"/>
                <a:cs typeface="Arial Narrow"/>
              </a:rPr>
              <a:t> </a:t>
            </a:r>
            <a:r>
              <a:rPr sz="2200" spc="225" dirty="0">
                <a:latin typeface="Arial Narrow"/>
                <a:cs typeface="Arial Narrow"/>
              </a:rPr>
              <a:t>for</a:t>
            </a:r>
            <a:r>
              <a:rPr sz="2200" spc="55" dirty="0">
                <a:latin typeface="Arial Narrow"/>
                <a:cs typeface="Arial Narrow"/>
              </a:rPr>
              <a:t> </a:t>
            </a:r>
            <a:r>
              <a:rPr sz="2200" spc="200" dirty="0">
                <a:latin typeface="Arial Narrow"/>
                <a:cs typeface="Arial Narrow"/>
              </a:rPr>
              <a:t>our</a:t>
            </a:r>
            <a:r>
              <a:rPr sz="2200" spc="60" dirty="0">
                <a:latin typeface="Arial Narrow"/>
                <a:cs typeface="Arial Narrow"/>
              </a:rPr>
              <a:t> </a:t>
            </a:r>
            <a:r>
              <a:rPr sz="2200" spc="180" dirty="0">
                <a:latin typeface="Arial Narrow"/>
                <a:cs typeface="Arial Narrow"/>
              </a:rPr>
              <a:t>XR</a:t>
            </a:r>
            <a:r>
              <a:rPr sz="2200" spc="55" dirty="0">
                <a:latin typeface="Arial Narrow"/>
                <a:cs typeface="Arial Narrow"/>
              </a:rPr>
              <a:t> </a:t>
            </a:r>
            <a:r>
              <a:rPr sz="2200" spc="130" dirty="0">
                <a:latin typeface="Arial Narrow"/>
                <a:cs typeface="Arial Narrow"/>
              </a:rPr>
              <a:t>production.</a:t>
            </a:r>
            <a:endParaRPr sz="2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11967" y="556036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5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411967" y="1334623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4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411967" y="2163796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4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411967" y="2895171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4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411967" y="3626546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5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411967" y="4406820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5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411967" y="5187094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5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411967" y="5967367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5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411967" y="6747641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5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11967" y="7527915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5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411967" y="8308189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5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411967" y="9088463"/>
            <a:ext cx="1876425" cy="4445"/>
          </a:xfrm>
          <a:custGeom>
            <a:avLst/>
            <a:gdLst/>
            <a:ahLst/>
            <a:cxnLst/>
            <a:rect l="l" t="t" r="r" b="b"/>
            <a:pathLst>
              <a:path w="1876425" h="4445">
                <a:moveTo>
                  <a:pt x="0" y="4215"/>
                </a:moveTo>
                <a:lnTo>
                  <a:pt x="1876032" y="4215"/>
                </a:lnTo>
                <a:lnTo>
                  <a:pt x="1876032" y="0"/>
                </a:lnTo>
                <a:lnTo>
                  <a:pt x="0" y="0"/>
                </a:lnTo>
                <a:lnTo>
                  <a:pt x="0" y="4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5" name="object 15"/>
            <p:cNvSpPr/>
            <p:nvPr/>
          </p:nvSpPr>
          <p:spPr>
            <a:xfrm>
              <a:off x="16411956" y="11"/>
              <a:ext cx="1876425" cy="10287000"/>
            </a:xfrm>
            <a:custGeom>
              <a:avLst/>
              <a:gdLst/>
              <a:ahLst/>
              <a:cxnLst/>
              <a:rect l="l" t="t" r="r" b="b"/>
              <a:pathLst>
                <a:path w="1876425" h="10287000">
                  <a:moveTo>
                    <a:pt x="1876031" y="9868306"/>
                  </a:moveTo>
                  <a:lnTo>
                    <a:pt x="1226172" y="9868306"/>
                  </a:lnTo>
                  <a:lnTo>
                    <a:pt x="1226172" y="0"/>
                  </a:lnTo>
                  <a:lnTo>
                    <a:pt x="1221955" y="0"/>
                  </a:lnTo>
                  <a:lnTo>
                    <a:pt x="1221955" y="9868306"/>
                  </a:lnTo>
                  <a:lnTo>
                    <a:pt x="446735" y="9868306"/>
                  </a:lnTo>
                  <a:lnTo>
                    <a:pt x="446735" y="0"/>
                  </a:lnTo>
                  <a:lnTo>
                    <a:pt x="442518" y="0"/>
                  </a:lnTo>
                  <a:lnTo>
                    <a:pt x="442518" y="9868306"/>
                  </a:lnTo>
                  <a:lnTo>
                    <a:pt x="0" y="9868306"/>
                  </a:lnTo>
                  <a:lnTo>
                    <a:pt x="0" y="9872523"/>
                  </a:lnTo>
                  <a:lnTo>
                    <a:pt x="442518" y="9872523"/>
                  </a:lnTo>
                  <a:lnTo>
                    <a:pt x="442518" y="10286987"/>
                  </a:lnTo>
                  <a:lnTo>
                    <a:pt x="446735" y="10286987"/>
                  </a:lnTo>
                  <a:lnTo>
                    <a:pt x="446735" y="9872523"/>
                  </a:lnTo>
                  <a:lnTo>
                    <a:pt x="1221955" y="9872523"/>
                  </a:lnTo>
                  <a:lnTo>
                    <a:pt x="1221955" y="10286987"/>
                  </a:lnTo>
                  <a:lnTo>
                    <a:pt x="1226172" y="10286987"/>
                  </a:lnTo>
                  <a:lnTo>
                    <a:pt x="1226172" y="9872523"/>
                  </a:lnTo>
                  <a:lnTo>
                    <a:pt x="1876031" y="9872523"/>
                  </a:lnTo>
                  <a:lnTo>
                    <a:pt x="1876031" y="98683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0"/>
              <a:ext cx="16412210" cy="10287000"/>
            </a:xfrm>
            <a:custGeom>
              <a:avLst/>
              <a:gdLst/>
              <a:ahLst/>
              <a:cxnLst/>
              <a:rect l="l" t="t" r="r" b="b"/>
              <a:pathLst>
                <a:path w="16412210" h="10287000">
                  <a:moveTo>
                    <a:pt x="16411966" y="0"/>
                  </a:moveTo>
                  <a:lnTo>
                    <a:pt x="16411966" y="10286999"/>
                  </a:lnTo>
                  <a:lnTo>
                    <a:pt x="0" y="10286999"/>
                  </a:lnTo>
                  <a:lnTo>
                    <a:pt x="0" y="0"/>
                  </a:lnTo>
                  <a:lnTo>
                    <a:pt x="16411966" y="0"/>
                  </a:lnTo>
                  <a:close/>
                </a:path>
              </a:pathLst>
            </a:custGeom>
            <a:solidFill>
              <a:srgbClr val="F7B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090430" y="0"/>
              <a:ext cx="3197860" cy="2061210"/>
            </a:xfrm>
            <a:custGeom>
              <a:avLst/>
              <a:gdLst/>
              <a:ahLst/>
              <a:cxnLst/>
              <a:rect l="l" t="t" r="r" b="b"/>
              <a:pathLst>
                <a:path w="3197859" h="2061210">
                  <a:moveTo>
                    <a:pt x="3197569" y="123580"/>
                  </a:moveTo>
                  <a:lnTo>
                    <a:pt x="1899431" y="123580"/>
                  </a:lnTo>
                  <a:lnTo>
                    <a:pt x="1893122" y="174801"/>
                  </a:lnTo>
                  <a:lnTo>
                    <a:pt x="1885110" y="225699"/>
                  </a:lnTo>
                  <a:lnTo>
                    <a:pt x="1875569" y="276307"/>
                  </a:lnTo>
                  <a:lnTo>
                    <a:pt x="1864672" y="326657"/>
                  </a:lnTo>
                  <a:lnTo>
                    <a:pt x="1852591" y="376781"/>
                  </a:lnTo>
                  <a:lnTo>
                    <a:pt x="1839501" y="426713"/>
                  </a:lnTo>
                  <a:lnTo>
                    <a:pt x="1825573" y="476485"/>
                  </a:lnTo>
                  <a:lnTo>
                    <a:pt x="1810981" y="526130"/>
                  </a:lnTo>
                  <a:lnTo>
                    <a:pt x="1795897" y="575680"/>
                  </a:lnTo>
                  <a:lnTo>
                    <a:pt x="1780496" y="625169"/>
                  </a:lnTo>
                  <a:lnTo>
                    <a:pt x="1749431" y="724092"/>
                  </a:lnTo>
                  <a:lnTo>
                    <a:pt x="1734114" y="773592"/>
                  </a:lnTo>
                  <a:lnTo>
                    <a:pt x="1719171" y="823160"/>
                  </a:lnTo>
                  <a:lnTo>
                    <a:pt x="1704774" y="872831"/>
                  </a:lnTo>
                  <a:lnTo>
                    <a:pt x="1691932" y="919684"/>
                  </a:lnTo>
                  <a:lnTo>
                    <a:pt x="1679873" y="966952"/>
                  </a:lnTo>
                  <a:lnTo>
                    <a:pt x="1668741" y="1014570"/>
                  </a:lnTo>
                  <a:lnTo>
                    <a:pt x="1658679" y="1062471"/>
                  </a:lnTo>
                  <a:lnTo>
                    <a:pt x="1649830" y="1110592"/>
                  </a:lnTo>
                  <a:lnTo>
                    <a:pt x="1642339" y="1158867"/>
                  </a:lnTo>
                  <a:lnTo>
                    <a:pt x="1636347" y="1207230"/>
                  </a:lnTo>
                  <a:lnTo>
                    <a:pt x="1632000" y="1255617"/>
                  </a:lnTo>
                  <a:lnTo>
                    <a:pt x="1629441" y="1303962"/>
                  </a:lnTo>
                  <a:lnTo>
                    <a:pt x="1628812" y="1352200"/>
                  </a:lnTo>
                  <a:lnTo>
                    <a:pt x="1630257" y="1400266"/>
                  </a:lnTo>
                  <a:lnTo>
                    <a:pt x="1633920" y="1448095"/>
                  </a:lnTo>
                  <a:lnTo>
                    <a:pt x="1639944" y="1495621"/>
                  </a:lnTo>
                  <a:lnTo>
                    <a:pt x="1648472" y="1542779"/>
                  </a:lnTo>
                  <a:lnTo>
                    <a:pt x="1659649" y="1589505"/>
                  </a:lnTo>
                  <a:lnTo>
                    <a:pt x="1673617" y="1635732"/>
                  </a:lnTo>
                  <a:lnTo>
                    <a:pt x="1690838" y="1681202"/>
                  </a:lnTo>
                  <a:lnTo>
                    <a:pt x="1711539" y="1725501"/>
                  </a:lnTo>
                  <a:lnTo>
                    <a:pt x="1735516" y="1768335"/>
                  </a:lnTo>
                  <a:lnTo>
                    <a:pt x="1762563" y="1809410"/>
                  </a:lnTo>
                  <a:lnTo>
                    <a:pt x="1792476" y="1848431"/>
                  </a:lnTo>
                  <a:lnTo>
                    <a:pt x="1825049" y="1885105"/>
                  </a:lnTo>
                  <a:lnTo>
                    <a:pt x="1860077" y="1919137"/>
                  </a:lnTo>
                  <a:lnTo>
                    <a:pt x="1897354" y="1950233"/>
                  </a:lnTo>
                  <a:lnTo>
                    <a:pt x="1936677" y="1978098"/>
                  </a:lnTo>
                  <a:lnTo>
                    <a:pt x="1977838" y="2002439"/>
                  </a:lnTo>
                  <a:lnTo>
                    <a:pt x="2020635" y="2022960"/>
                  </a:lnTo>
                  <a:lnTo>
                    <a:pt x="2064860" y="2039369"/>
                  </a:lnTo>
                  <a:lnTo>
                    <a:pt x="2110310" y="2051369"/>
                  </a:lnTo>
                  <a:lnTo>
                    <a:pt x="2156778" y="2058668"/>
                  </a:lnTo>
                  <a:lnTo>
                    <a:pt x="2204060" y="2060971"/>
                  </a:lnTo>
                  <a:lnTo>
                    <a:pt x="2251950" y="2057984"/>
                  </a:lnTo>
                  <a:lnTo>
                    <a:pt x="2299514" y="2049793"/>
                  </a:lnTo>
                  <a:lnTo>
                    <a:pt x="2345491" y="2036920"/>
                  </a:lnTo>
                  <a:lnTo>
                    <a:pt x="2389917" y="2019775"/>
                  </a:lnTo>
                  <a:lnTo>
                    <a:pt x="2432826" y="1998769"/>
                  </a:lnTo>
                  <a:lnTo>
                    <a:pt x="2474250" y="1974314"/>
                  </a:lnTo>
                  <a:lnTo>
                    <a:pt x="2514225" y="1946820"/>
                  </a:lnTo>
                  <a:lnTo>
                    <a:pt x="2552785" y="1916699"/>
                  </a:lnTo>
                  <a:lnTo>
                    <a:pt x="2589962" y="1884362"/>
                  </a:lnTo>
                  <a:lnTo>
                    <a:pt x="2625792" y="1850219"/>
                  </a:lnTo>
                  <a:lnTo>
                    <a:pt x="2660309" y="1814683"/>
                  </a:lnTo>
                  <a:lnTo>
                    <a:pt x="2693546" y="1778164"/>
                  </a:lnTo>
                  <a:lnTo>
                    <a:pt x="2725537" y="1741073"/>
                  </a:lnTo>
                  <a:lnTo>
                    <a:pt x="2758157" y="1701731"/>
                  </a:lnTo>
                  <a:lnTo>
                    <a:pt x="2790139" y="1661862"/>
                  </a:lnTo>
                  <a:lnTo>
                    <a:pt x="2821475" y="1621480"/>
                  </a:lnTo>
                  <a:lnTo>
                    <a:pt x="2852158" y="1580593"/>
                  </a:lnTo>
                  <a:lnTo>
                    <a:pt x="2882181" y="1539215"/>
                  </a:lnTo>
                  <a:lnTo>
                    <a:pt x="2911536" y="1497357"/>
                  </a:lnTo>
                  <a:lnTo>
                    <a:pt x="2940216" y="1455029"/>
                  </a:lnTo>
                  <a:lnTo>
                    <a:pt x="2968215" y="1412244"/>
                  </a:lnTo>
                  <a:lnTo>
                    <a:pt x="2995523" y="1369013"/>
                  </a:lnTo>
                  <a:lnTo>
                    <a:pt x="3022135" y="1325347"/>
                  </a:lnTo>
                  <a:lnTo>
                    <a:pt x="3048043" y="1281257"/>
                  </a:lnTo>
                  <a:lnTo>
                    <a:pt x="3073240" y="1236756"/>
                  </a:lnTo>
                  <a:lnTo>
                    <a:pt x="3097718" y="1191854"/>
                  </a:lnTo>
                  <a:lnTo>
                    <a:pt x="3121471" y="1146563"/>
                  </a:lnTo>
                  <a:lnTo>
                    <a:pt x="3144490" y="1100894"/>
                  </a:lnTo>
                  <a:lnTo>
                    <a:pt x="3166770" y="1054859"/>
                  </a:lnTo>
                  <a:lnTo>
                    <a:pt x="3188301" y="1008469"/>
                  </a:lnTo>
                  <a:lnTo>
                    <a:pt x="3197569" y="987622"/>
                  </a:lnTo>
                  <a:lnTo>
                    <a:pt x="3197569" y="123580"/>
                  </a:lnTo>
                  <a:close/>
                </a:path>
                <a:path w="3197859" h="2061210">
                  <a:moveTo>
                    <a:pt x="3197569" y="1010865"/>
                  </a:moveTo>
                  <a:lnTo>
                    <a:pt x="3181666" y="1061240"/>
                  </a:lnTo>
                  <a:lnTo>
                    <a:pt x="3166777" y="1110592"/>
                  </a:lnTo>
                  <a:lnTo>
                    <a:pt x="3152750" y="1160013"/>
                  </a:lnTo>
                  <a:lnTo>
                    <a:pt x="3139741" y="1209690"/>
                  </a:lnTo>
                  <a:lnTo>
                    <a:pt x="3127981" y="1259549"/>
                  </a:lnTo>
                  <a:lnTo>
                    <a:pt x="3117684" y="1309580"/>
                  </a:lnTo>
                  <a:lnTo>
                    <a:pt x="3109062" y="1359775"/>
                  </a:lnTo>
                  <a:lnTo>
                    <a:pt x="3102328" y="1410124"/>
                  </a:lnTo>
                  <a:lnTo>
                    <a:pt x="3097695" y="1460619"/>
                  </a:lnTo>
                  <a:lnTo>
                    <a:pt x="3095376" y="1511250"/>
                  </a:lnTo>
                  <a:lnTo>
                    <a:pt x="3095490" y="1539215"/>
                  </a:lnTo>
                  <a:lnTo>
                    <a:pt x="3095583" y="1562008"/>
                  </a:lnTo>
                  <a:lnTo>
                    <a:pt x="3098530" y="1612884"/>
                  </a:lnTo>
                  <a:lnTo>
                    <a:pt x="3104256" y="1660448"/>
                  </a:lnTo>
                  <a:lnTo>
                    <a:pt x="3113201" y="1707844"/>
                  </a:lnTo>
                  <a:lnTo>
                    <a:pt x="3125300" y="1754737"/>
                  </a:lnTo>
                  <a:lnTo>
                    <a:pt x="3140489" y="1800792"/>
                  </a:lnTo>
                  <a:lnTo>
                    <a:pt x="3158701" y="1845677"/>
                  </a:lnTo>
                  <a:lnTo>
                    <a:pt x="3179873" y="1889055"/>
                  </a:lnTo>
                  <a:lnTo>
                    <a:pt x="3197569" y="1919598"/>
                  </a:lnTo>
                  <a:lnTo>
                    <a:pt x="3197569" y="1010865"/>
                  </a:lnTo>
                  <a:close/>
                </a:path>
                <a:path w="3197859" h="2061210">
                  <a:moveTo>
                    <a:pt x="3197569" y="0"/>
                  </a:moveTo>
                  <a:lnTo>
                    <a:pt x="0" y="0"/>
                  </a:lnTo>
                  <a:lnTo>
                    <a:pt x="3647" y="15908"/>
                  </a:lnTo>
                  <a:lnTo>
                    <a:pt x="16664" y="64922"/>
                  </a:lnTo>
                  <a:lnTo>
                    <a:pt x="31360" y="113458"/>
                  </a:lnTo>
                  <a:lnTo>
                    <a:pt x="47733" y="161460"/>
                  </a:lnTo>
                  <a:lnTo>
                    <a:pt x="65781" y="208869"/>
                  </a:lnTo>
                  <a:lnTo>
                    <a:pt x="85501" y="255626"/>
                  </a:lnTo>
                  <a:lnTo>
                    <a:pt x="106564" y="300936"/>
                  </a:lnTo>
                  <a:lnTo>
                    <a:pt x="129463" y="345484"/>
                  </a:lnTo>
                  <a:lnTo>
                    <a:pt x="154299" y="388991"/>
                  </a:lnTo>
                  <a:lnTo>
                    <a:pt x="181172" y="431180"/>
                  </a:lnTo>
                  <a:lnTo>
                    <a:pt x="210182" y="471771"/>
                  </a:lnTo>
                  <a:lnTo>
                    <a:pt x="241429" y="510487"/>
                  </a:lnTo>
                  <a:lnTo>
                    <a:pt x="275013" y="547049"/>
                  </a:lnTo>
                  <a:lnTo>
                    <a:pt x="311034" y="581178"/>
                  </a:lnTo>
                  <a:lnTo>
                    <a:pt x="349593" y="612596"/>
                  </a:lnTo>
                  <a:lnTo>
                    <a:pt x="390016" y="640567"/>
                  </a:lnTo>
                  <a:lnTo>
                    <a:pt x="432140" y="665090"/>
                  </a:lnTo>
                  <a:lnTo>
                    <a:pt x="475791" y="686253"/>
                  </a:lnTo>
                  <a:lnTo>
                    <a:pt x="520797" y="704142"/>
                  </a:lnTo>
                  <a:lnTo>
                    <a:pt x="566985" y="718843"/>
                  </a:lnTo>
                  <a:lnTo>
                    <a:pt x="614180" y="730443"/>
                  </a:lnTo>
                  <a:lnTo>
                    <a:pt x="662211" y="739028"/>
                  </a:lnTo>
                  <a:lnTo>
                    <a:pt x="710904" y="744684"/>
                  </a:lnTo>
                  <a:lnTo>
                    <a:pt x="761106" y="747557"/>
                  </a:lnTo>
                  <a:lnTo>
                    <a:pt x="809585" y="747557"/>
                  </a:lnTo>
                  <a:lnTo>
                    <a:pt x="859226" y="744946"/>
                  </a:lnTo>
                  <a:lnTo>
                    <a:pt x="908837" y="739752"/>
                  </a:lnTo>
                  <a:lnTo>
                    <a:pt x="958244" y="732061"/>
                  </a:lnTo>
                  <a:lnTo>
                    <a:pt x="1007275" y="721960"/>
                  </a:lnTo>
                  <a:lnTo>
                    <a:pt x="1055757" y="709536"/>
                  </a:lnTo>
                  <a:lnTo>
                    <a:pt x="1103516" y="694874"/>
                  </a:lnTo>
                  <a:lnTo>
                    <a:pt x="1150379" y="678061"/>
                  </a:lnTo>
                  <a:lnTo>
                    <a:pt x="1196173" y="659183"/>
                  </a:lnTo>
                  <a:lnTo>
                    <a:pt x="1240900" y="638475"/>
                  </a:lnTo>
                  <a:lnTo>
                    <a:pt x="1284707" y="616178"/>
                  </a:lnTo>
                  <a:lnTo>
                    <a:pt x="1327643" y="592391"/>
                  </a:lnTo>
                  <a:lnTo>
                    <a:pt x="1369754" y="567211"/>
                  </a:lnTo>
                  <a:lnTo>
                    <a:pt x="1411088" y="540738"/>
                  </a:lnTo>
                  <a:lnTo>
                    <a:pt x="1451694" y="513070"/>
                  </a:lnTo>
                  <a:lnTo>
                    <a:pt x="1491618" y="484304"/>
                  </a:lnTo>
                  <a:lnTo>
                    <a:pt x="1530908" y="454539"/>
                  </a:lnTo>
                  <a:lnTo>
                    <a:pt x="1569612" y="423874"/>
                  </a:lnTo>
                  <a:lnTo>
                    <a:pt x="1607778" y="392406"/>
                  </a:lnTo>
                  <a:lnTo>
                    <a:pt x="1645452" y="360235"/>
                  </a:lnTo>
                  <a:lnTo>
                    <a:pt x="1682684" y="327457"/>
                  </a:lnTo>
                  <a:lnTo>
                    <a:pt x="1719520" y="294173"/>
                  </a:lnTo>
                  <a:lnTo>
                    <a:pt x="1756008" y="260479"/>
                  </a:lnTo>
                  <a:lnTo>
                    <a:pt x="1792195" y="226475"/>
                  </a:lnTo>
                  <a:lnTo>
                    <a:pt x="1899431" y="123580"/>
                  </a:lnTo>
                  <a:lnTo>
                    <a:pt x="3197569" y="123580"/>
                  </a:lnTo>
                  <a:lnTo>
                    <a:pt x="3197569" y="0"/>
                  </a:lnTo>
                  <a:close/>
                </a:path>
              </a:pathLst>
            </a:custGeom>
            <a:solidFill>
              <a:srgbClr val="9DC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049459" y="11871"/>
              <a:ext cx="3239135" cy="2108200"/>
            </a:xfrm>
            <a:custGeom>
              <a:avLst/>
              <a:gdLst/>
              <a:ahLst/>
              <a:cxnLst/>
              <a:rect l="l" t="t" r="r" b="b"/>
              <a:pathLst>
                <a:path w="3239134" h="2108200">
                  <a:moveTo>
                    <a:pt x="2332979" y="2082799"/>
                  </a:moveTo>
                  <a:lnTo>
                    <a:pt x="2140160" y="2082799"/>
                  </a:lnTo>
                  <a:lnTo>
                    <a:pt x="2187154" y="2108199"/>
                  </a:lnTo>
                  <a:lnTo>
                    <a:pt x="2283739" y="2108199"/>
                  </a:lnTo>
                  <a:lnTo>
                    <a:pt x="2332979" y="2082799"/>
                  </a:lnTo>
                  <a:close/>
                </a:path>
                <a:path w="3239134" h="2108200">
                  <a:moveTo>
                    <a:pt x="1919407" y="126999"/>
                  </a:moveTo>
                  <a:lnTo>
                    <a:pt x="1903606" y="126999"/>
                  </a:lnTo>
                  <a:lnTo>
                    <a:pt x="1897315" y="190499"/>
                  </a:lnTo>
                  <a:lnTo>
                    <a:pt x="1892662" y="215899"/>
                  </a:lnTo>
                  <a:lnTo>
                    <a:pt x="1889420" y="241299"/>
                  </a:lnTo>
                  <a:lnTo>
                    <a:pt x="1880082" y="279399"/>
                  </a:lnTo>
                  <a:lnTo>
                    <a:pt x="1869461" y="330199"/>
                  </a:lnTo>
                  <a:lnTo>
                    <a:pt x="1857720" y="393699"/>
                  </a:lnTo>
                  <a:lnTo>
                    <a:pt x="1845019" y="419099"/>
                  </a:lnTo>
                  <a:lnTo>
                    <a:pt x="1831519" y="482599"/>
                  </a:lnTo>
                  <a:lnTo>
                    <a:pt x="1817383" y="507999"/>
                  </a:lnTo>
                  <a:lnTo>
                    <a:pt x="1802770" y="571499"/>
                  </a:lnTo>
                  <a:lnTo>
                    <a:pt x="1787843" y="634999"/>
                  </a:lnTo>
                  <a:lnTo>
                    <a:pt x="1772761" y="660399"/>
                  </a:lnTo>
                  <a:lnTo>
                    <a:pt x="1757688" y="723899"/>
                  </a:lnTo>
                  <a:lnTo>
                    <a:pt x="1742783" y="749299"/>
                  </a:lnTo>
                  <a:lnTo>
                    <a:pt x="1728208" y="812799"/>
                  </a:lnTo>
                  <a:lnTo>
                    <a:pt x="1714124" y="863599"/>
                  </a:lnTo>
                  <a:lnTo>
                    <a:pt x="1700692" y="901699"/>
                  </a:lnTo>
                  <a:lnTo>
                    <a:pt x="1688074" y="952499"/>
                  </a:lnTo>
                  <a:lnTo>
                    <a:pt x="1676430" y="1015999"/>
                  </a:lnTo>
                  <a:lnTo>
                    <a:pt x="1665923" y="1041399"/>
                  </a:lnTo>
                  <a:lnTo>
                    <a:pt x="1656821" y="1104899"/>
                  </a:lnTo>
                  <a:lnTo>
                    <a:pt x="1648981" y="1168399"/>
                  </a:lnTo>
                  <a:lnTo>
                    <a:pt x="1642560" y="1193799"/>
                  </a:lnTo>
                  <a:lnTo>
                    <a:pt x="1637715" y="1257299"/>
                  </a:lnTo>
                  <a:lnTo>
                    <a:pt x="1634601" y="1308099"/>
                  </a:lnTo>
                  <a:lnTo>
                    <a:pt x="1633375" y="1346199"/>
                  </a:lnTo>
                  <a:lnTo>
                    <a:pt x="1634194" y="1396999"/>
                  </a:lnTo>
                  <a:lnTo>
                    <a:pt x="1637214" y="1460499"/>
                  </a:lnTo>
                  <a:lnTo>
                    <a:pt x="1642592" y="1485899"/>
                  </a:lnTo>
                  <a:lnTo>
                    <a:pt x="1650483" y="1549399"/>
                  </a:lnTo>
                  <a:lnTo>
                    <a:pt x="1661046" y="1574799"/>
                  </a:lnTo>
                  <a:lnTo>
                    <a:pt x="1674435" y="1638299"/>
                  </a:lnTo>
                  <a:lnTo>
                    <a:pt x="1690808" y="1701799"/>
                  </a:lnTo>
                  <a:lnTo>
                    <a:pt x="1710322" y="1727199"/>
                  </a:lnTo>
                  <a:lnTo>
                    <a:pt x="1733131" y="1790699"/>
                  </a:lnTo>
                  <a:lnTo>
                    <a:pt x="1759394" y="1816099"/>
                  </a:lnTo>
                  <a:lnTo>
                    <a:pt x="1787556" y="1841499"/>
                  </a:lnTo>
                  <a:lnTo>
                    <a:pt x="1818387" y="1904999"/>
                  </a:lnTo>
                  <a:lnTo>
                    <a:pt x="1851712" y="1930399"/>
                  </a:lnTo>
                  <a:lnTo>
                    <a:pt x="1887356" y="1968499"/>
                  </a:lnTo>
                  <a:lnTo>
                    <a:pt x="1925146" y="1993899"/>
                  </a:lnTo>
                  <a:lnTo>
                    <a:pt x="1964906" y="2019299"/>
                  </a:lnTo>
                  <a:lnTo>
                    <a:pt x="2006462" y="2057399"/>
                  </a:lnTo>
                  <a:lnTo>
                    <a:pt x="2049639" y="2057399"/>
                  </a:lnTo>
                  <a:lnTo>
                    <a:pt x="2094263" y="2082799"/>
                  </a:lnTo>
                  <a:lnTo>
                    <a:pt x="2428202" y="2082799"/>
                  </a:lnTo>
                  <a:lnTo>
                    <a:pt x="2473173" y="2057399"/>
                  </a:lnTo>
                  <a:lnTo>
                    <a:pt x="2516469" y="2019299"/>
                  </a:lnTo>
                  <a:lnTo>
                    <a:pt x="2148344" y="2019299"/>
                  </a:lnTo>
                  <a:lnTo>
                    <a:pt x="2102651" y="1993899"/>
                  </a:lnTo>
                  <a:lnTo>
                    <a:pt x="2058621" y="1993899"/>
                  </a:lnTo>
                  <a:lnTo>
                    <a:pt x="2016441" y="1968499"/>
                  </a:lnTo>
                  <a:lnTo>
                    <a:pt x="1976302" y="1930399"/>
                  </a:lnTo>
                  <a:lnTo>
                    <a:pt x="1938390" y="1904999"/>
                  </a:lnTo>
                  <a:lnTo>
                    <a:pt x="1902897" y="1879599"/>
                  </a:lnTo>
                  <a:lnTo>
                    <a:pt x="1870009" y="1841499"/>
                  </a:lnTo>
                  <a:lnTo>
                    <a:pt x="1839916" y="1816099"/>
                  </a:lnTo>
                  <a:lnTo>
                    <a:pt x="1812807" y="1752599"/>
                  </a:lnTo>
                  <a:lnTo>
                    <a:pt x="1788871" y="1727199"/>
                  </a:lnTo>
                  <a:lnTo>
                    <a:pt x="1768296" y="1663699"/>
                  </a:lnTo>
                  <a:lnTo>
                    <a:pt x="1750364" y="1638299"/>
                  </a:lnTo>
                  <a:lnTo>
                    <a:pt x="1735724" y="1574799"/>
                  </a:lnTo>
                  <a:lnTo>
                    <a:pt x="1724193" y="1549399"/>
                  </a:lnTo>
                  <a:lnTo>
                    <a:pt x="1715584" y="1485899"/>
                  </a:lnTo>
                  <a:lnTo>
                    <a:pt x="1709714" y="1460499"/>
                  </a:lnTo>
                  <a:lnTo>
                    <a:pt x="1706398" y="1396999"/>
                  </a:lnTo>
                  <a:lnTo>
                    <a:pt x="1705450" y="1346199"/>
                  </a:lnTo>
                  <a:lnTo>
                    <a:pt x="1706687" y="1308099"/>
                  </a:lnTo>
                  <a:lnTo>
                    <a:pt x="1709923" y="1257299"/>
                  </a:lnTo>
                  <a:lnTo>
                    <a:pt x="1714974" y="1193799"/>
                  </a:lnTo>
                  <a:lnTo>
                    <a:pt x="1721655" y="1168399"/>
                  </a:lnTo>
                  <a:lnTo>
                    <a:pt x="1729781" y="1104899"/>
                  </a:lnTo>
                  <a:lnTo>
                    <a:pt x="1739168" y="1079499"/>
                  </a:lnTo>
                  <a:lnTo>
                    <a:pt x="1749630" y="1015999"/>
                  </a:lnTo>
                  <a:lnTo>
                    <a:pt x="1760984" y="952499"/>
                  </a:lnTo>
                  <a:lnTo>
                    <a:pt x="1773044" y="927099"/>
                  </a:lnTo>
                  <a:lnTo>
                    <a:pt x="1786799" y="863599"/>
                  </a:lnTo>
                  <a:lnTo>
                    <a:pt x="1801144" y="812799"/>
                  </a:lnTo>
                  <a:lnTo>
                    <a:pt x="1815924" y="774699"/>
                  </a:lnTo>
                  <a:lnTo>
                    <a:pt x="1830986" y="723899"/>
                  </a:lnTo>
                  <a:lnTo>
                    <a:pt x="1846174" y="685799"/>
                  </a:lnTo>
                  <a:lnTo>
                    <a:pt x="1861335" y="634999"/>
                  </a:lnTo>
                  <a:lnTo>
                    <a:pt x="1876315" y="571499"/>
                  </a:lnTo>
                  <a:lnTo>
                    <a:pt x="1890958" y="546099"/>
                  </a:lnTo>
                  <a:lnTo>
                    <a:pt x="1905111" y="482599"/>
                  </a:lnTo>
                  <a:lnTo>
                    <a:pt x="1918620" y="419099"/>
                  </a:lnTo>
                  <a:lnTo>
                    <a:pt x="1931330" y="393699"/>
                  </a:lnTo>
                  <a:lnTo>
                    <a:pt x="1943086" y="330199"/>
                  </a:lnTo>
                  <a:lnTo>
                    <a:pt x="1953735" y="279399"/>
                  </a:lnTo>
                  <a:lnTo>
                    <a:pt x="1963122" y="241299"/>
                  </a:lnTo>
                  <a:lnTo>
                    <a:pt x="1967107" y="215899"/>
                  </a:lnTo>
                  <a:lnTo>
                    <a:pt x="1895861" y="215899"/>
                  </a:lnTo>
                  <a:lnTo>
                    <a:pt x="1966810" y="152399"/>
                  </a:lnTo>
                  <a:lnTo>
                    <a:pt x="1951009" y="152399"/>
                  </a:lnTo>
                  <a:lnTo>
                    <a:pt x="1919407" y="126999"/>
                  </a:lnTo>
                  <a:close/>
                </a:path>
                <a:path w="3239134" h="2108200">
                  <a:moveTo>
                    <a:pt x="3238539" y="914399"/>
                  </a:moveTo>
                  <a:lnTo>
                    <a:pt x="3234159" y="927099"/>
                  </a:lnTo>
                  <a:lnTo>
                    <a:pt x="3214184" y="952499"/>
                  </a:lnTo>
                  <a:lnTo>
                    <a:pt x="3193436" y="1015999"/>
                  </a:lnTo>
                  <a:lnTo>
                    <a:pt x="3171920" y="1041399"/>
                  </a:lnTo>
                  <a:lnTo>
                    <a:pt x="3149647" y="1104899"/>
                  </a:lnTo>
                  <a:lnTo>
                    <a:pt x="3126623" y="1130299"/>
                  </a:lnTo>
                  <a:lnTo>
                    <a:pt x="3102856" y="1193799"/>
                  </a:lnTo>
                  <a:lnTo>
                    <a:pt x="3078355" y="1219199"/>
                  </a:lnTo>
                  <a:lnTo>
                    <a:pt x="3053127" y="1282699"/>
                  </a:lnTo>
                  <a:lnTo>
                    <a:pt x="3027181" y="1308099"/>
                  </a:lnTo>
                  <a:lnTo>
                    <a:pt x="3000524" y="1371599"/>
                  </a:lnTo>
                  <a:lnTo>
                    <a:pt x="2973164" y="1396999"/>
                  </a:lnTo>
                  <a:lnTo>
                    <a:pt x="2945110" y="1460499"/>
                  </a:lnTo>
                  <a:lnTo>
                    <a:pt x="2916369" y="1485899"/>
                  </a:lnTo>
                  <a:lnTo>
                    <a:pt x="2886949" y="1523999"/>
                  </a:lnTo>
                  <a:lnTo>
                    <a:pt x="2856858" y="1574799"/>
                  </a:lnTo>
                  <a:lnTo>
                    <a:pt x="2826105" y="1612899"/>
                  </a:lnTo>
                  <a:lnTo>
                    <a:pt x="2794697" y="1663699"/>
                  </a:lnTo>
                  <a:lnTo>
                    <a:pt x="2764932" y="1701799"/>
                  </a:lnTo>
                  <a:lnTo>
                    <a:pt x="2733855" y="1727199"/>
                  </a:lnTo>
                  <a:lnTo>
                    <a:pt x="2701426" y="1752599"/>
                  </a:lnTo>
                  <a:lnTo>
                    <a:pt x="2667605" y="1816099"/>
                  </a:lnTo>
                  <a:lnTo>
                    <a:pt x="2632351" y="1841499"/>
                  </a:lnTo>
                  <a:lnTo>
                    <a:pt x="2595624" y="1879599"/>
                  </a:lnTo>
                  <a:lnTo>
                    <a:pt x="2557384" y="1904999"/>
                  </a:lnTo>
                  <a:lnTo>
                    <a:pt x="2517591" y="1930399"/>
                  </a:lnTo>
                  <a:lnTo>
                    <a:pt x="2476204" y="1968499"/>
                  </a:lnTo>
                  <a:lnTo>
                    <a:pt x="2433184" y="1993899"/>
                  </a:lnTo>
                  <a:lnTo>
                    <a:pt x="2388489" y="1993899"/>
                  </a:lnTo>
                  <a:lnTo>
                    <a:pt x="2342081" y="2019299"/>
                  </a:lnTo>
                  <a:lnTo>
                    <a:pt x="2516469" y="2019299"/>
                  </a:lnTo>
                  <a:lnTo>
                    <a:pt x="2558156" y="1993899"/>
                  </a:lnTo>
                  <a:lnTo>
                    <a:pt x="2598297" y="1968499"/>
                  </a:lnTo>
                  <a:lnTo>
                    <a:pt x="2636957" y="1930399"/>
                  </a:lnTo>
                  <a:lnTo>
                    <a:pt x="2674199" y="1904999"/>
                  </a:lnTo>
                  <a:lnTo>
                    <a:pt x="2710089" y="1879599"/>
                  </a:lnTo>
                  <a:lnTo>
                    <a:pt x="2744691" y="1841499"/>
                  </a:lnTo>
                  <a:lnTo>
                    <a:pt x="2778069" y="1790699"/>
                  </a:lnTo>
                  <a:lnTo>
                    <a:pt x="2810288" y="1752599"/>
                  </a:lnTo>
                  <a:lnTo>
                    <a:pt x="2841411" y="1727199"/>
                  </a:lnTo>
                  <a:lnTo>
                    <a:pt x="2871504" y="1663699"/>
                  </a:lnTo>
                  <a:lnTo>
                    <a:pt x="2900630" y="1638299"/>
                  </a:lnTo>
                  <a:lnTo>
                    <a:pt x="2931217" y="1612899"/>
                  </a:lnTo>
                  <a:lnTo>
                    <a:pt x="2961107" y="1549399"/>
                  </a:lnTo>
                  <a:lnTo>
                    <a:pt x="2990300" y="1523999"/>
                  </a:lnTo>
                  <a:lnTo>
                    <a:pt x="3018795" y="1460499"/>
                  </a:lnTo>
                  <a:lnTo>
                    <a:pt x="3046591" y="1435099"/>
                  </a:lnTo>
                  <a:lnTo>
                    <a:pt x="3073687" y="1396999"/>
                  </a:lnTo>
                  <a:lnTo>
                    <a:pt x="3100083" y="1346199"/>
                  </a:lnTo>
                  <a:lnTo>
                    <a:pt x="3120510" y="1320799"/>
                  </a:lnTo>
                  <a:lnTo>
                    <a:pt x="3121330" y="1308099"/>
                  </a:lnTo>
                  <a:lnTo>
                    <a:pt x="3130951" y="1282699"/>
                  </a:lnTo>
                  <a:lnTo>
                    <a:pt x="3142005" y="1219199"/>
                  </a:lnTo>
                  <a:lnTo>
                    <a:pt x="3154312" y="1168399"/>
                  </a:lnTo>
                  <a:lnTo>
                    <a:pt x="3167690" y="1130299"/>
                  </a:lnTo>
                  <a:lnTo>
                    <a:pt x="3183505" y="1079499"/>
                  </a:lnTo>
                  <a:lnTo>
                    <a:pt x="3200071" y="1015999"/>
                  </a:lnTo>
                  <a:lnTo>
                    <a:pt x="3217138" y="952499"/>
                  </a:lnTo>
                  <a:lnTo>
                    <a:pt x="3234455" y="927099"/>
                  </a:lnTo>
                  <a:lnTo>
                    <a:pt x="3238539" y="927099"/>
                  </a:lnTo>
                  <a:lnTo>
                    <a:pt x="3238539" y="914399"/>
                  </a:lnTo>
                  <a:close/>
                </a:path>
                <a:path w="3239134" h="2108200">
                  <a:moveTo>
                    <a:pt x="3238539" y="1079499"/>
                  </a:moveTo>
                  <a:lnTo>
                    <a:pt x="3221519" y="1104899"/>
                  </a:lnTo>
                  <a:lnTo>
                    <a:pt x="3198640" y="1168399"/>
                  </a:lnTo>
                  <a:lnTo>
                    <a:pt x="3175056" y="1219199"/>
                  </a:lnTo>
                  <a:lnTo>
                    <a:pt x="3150768" y="1257299"/>
                  </a:lnTo>
                  <a:lnTo>
                    <a:pt x="3125777" y="1308099"/>
                  </a:lnTo>
                  <a:lnTo>
                    <a:pt x="3113325" y="1371599"/>
                  </a:lnTo>
                  <a:lnTo>
                    <a:pt x="3107117" y="1435099"/>
                  </a:lnTo>
                  <a:lnTo>
                    <a:pt x="3102886" y="1460499"/>
                  </a:lnTo>
                  <a:lnTo>
                    <a:pt x="3100814" y="1523999"/>
                  </a:lnTo>
                  <a:lnTo>
                    <a:pt x="3101082" y="1574799"/>
                  </a:lnTo>
                  <a:lnTo>
                    <a:pt x="3103872" y="1612899"/>
                  </a:lnTo>
                  <a:lnTo>
                    <a:pt x="3109365" y="1663699"/>
                  </a:lnTo>
                  <a:lnTo>
                    <a:pt x="3117742" y="1727199"/>
                  </a:lnTo>
                  <a:lnTo>
                    <a:pt x="3129184" y="1752599"/>
                  </a:lnTo>
                  <a:lnTo>
                    <a:pt x="3143872" y="1816099"/>
                  </a:lnTo>
                  <a:lnTo>
                    <a:pt x="3161988" y="1841499"/>
                  </a:lnTo>
                  <a:lnTo>
                    <a:pt x="3183714" y="1904999"/>
                  </a:lnTo>
                  <a:lnTo>
                    <a:pt x="3206701" y="1930399"/>
                  </a:lnTo>
                  <a:lnTo>
                    <a:pt x="3232626" y="1993899"/>
                  </a:lnTo>
                  <a:lnTo>
                    <a:pt x="3238539" y="2006599"/>
                  </a:lnTo>
                  <a:lnTo>
                    <a:pt x="3238539" y="1854199"/>
                  </a:lnTo>
                  <a:lnTo>
                    <a:pt x="3226012" y="1816099"/>
                  </a:lnTo>
                  <a:lnTo>
                    <a:pt x="3209719" y="1790699"/>
                  </a:lnTo>
                  <a:lnTo>
                    <a:pt x="3196473" y="1727199"/>
                  </a:lnTo>
                  <a:lnTo>
                    <a:pt x="3185656" y="1701799"/>
                  </a:lnTo>
                  <a:lnTo>
                    <a:pt x="3178088" y="1638299"/>
                  </a:lnTo>
                  <a:lnTo>
                    <a:pt x="3173551" y="1574799"/>
                  </a:lnTo>
                  <a:lnTo>
                    <a:pt x="3171825" y="1549399"/>
                  </a:lnTo>
                  <a:lnTo>
                    <a:pt x="3172692" y="1485899"/>
                  </a:lnTo>
                  <a:lnTo>
                    <a:pt x="3175934" y="1460499"/>
                  </a:lnTo>
                  <a:lnTo>
                    <a:pt x="3181330" y="1396999"/>
                  </a:lnTo>
                  <a:lnTo>
                    <a:pt x="3188663" y="1346199"/>
                  </a:lnTo>
                  <a:lnTo>
                    <a:pt x="3197713" y="1308099"/>
                  </a:lnTo>
                  <a:lnTo>
                    <a:pt x="3208261" y="1257299"/>
                  </a:lnTo>
                  <a:lnTo>
                    <a:pt x="3220089" y="1219199"/>
                  </a:lnTo>
                  <a:lnTo>
                    <a:pt x="3232978" y="1168399"/>
                  </a:lnTo>
                  <a:lnTo>
                    <a:pt x="3238539" y="1142999"/>
                  </a:lnTo>
                  <a:lnTo>
                    <a:pt x="3238539" y="1079499"/>
                  </a:lnTo>
                  <a:close/>
                </a:path>
                <a:path w="3239134" h="2108200">
                  <a:moveTo>
                    <a:pt x="3238539" y="927099"/>
                  </a:moveTo>
                  <a:lnTo>
                    <a:pt x="3234455" y="927099"/>
                  </a:lnTo>
                  <a:lnTo>
                    <a:pt x="3217138" y="952499"/>
                  </a:lnTo>
                  <a:lnTo>
                    <a:pt x="3200071" y="1015999"/>
                  </a:lnTo>
                  <a:lnTo>
                    <a:pt x="3183505" y="1079499"/>
                  </a:lnTo>
                  <a:lnTo>
                    <a:pt x="3167690" y="1130299"/>
                  </a:lnTo>
                  <a:lnTo>
                    <a:pt x="3154312" y="1168399"/>
                  </a:lnTo>
                  <a:lnTo>
                    <a:pt x="3142005" y="1219199"/>
                  </a:lnTo>
                  <a:lnTo>
                    <a:pt x="3130951" y="1282699"/>
                  </a:lnTo>
                  <a:lnTo>
                    <a:pt x="3121330" y="1308099"/>
                  </a:lnTo>
                  <a:lnTo>
                    <a:pt x="3120510" y="1320799"/>
                  </a:lnTo>
                  <a:lnTo>
                    <a:pt x="3125777" y="1308099"/>
                  </a:lnTo>
                  <a:lnTo>
                    <a:pt x="3150768" y="1257299"/>
                  </a:lnTo>
                  <a:lnTo>
                    <a:pt x="3175056" y="1219199"/>
                  </a:lnTo>
                  <a:lnTo>
                    <a:pt x="3198640" y="1168399"/>
                  </a:lnTo>
                  <a:lnTo>
                    <a:pt x="3221519" y="1104899"/>
                  </a:lnTo>
                  <a:lnTo>
                    <a:pt x="3238539" y="1079499"/>
                  </a:lnTo>
                  <a:lnTo>
                    <a:pt x="3238539" y="927099"/>
                  </a:lnTo>
                  <a:close/>
                </a:path>
                <a:path w="3239134" h="2108200">
                  <a:moveTo>
                    <a:pt x="894577" y="774699"/>
                  </a:moveTo>
                  <a:lnTo>
                    <a:pt x="751399" y="774699"/>
                  </a:lnTo>
                  <a:lnTo>
                    <a:pt x="799006" y="812799"/>
                  </a:lnTo>
                  <a:lnTo>
                    <a:pt x="846773" y="812799"/>
                  </a:lnTo>
                  <a:lnTo>
                    <a:pt x="894577" y="774699"/>
                  </a:lnTo>
                  <a:close/>
                </a:path>
                <a:path w="3239134" h="2108200">
                  <a:moveTo>
                    <a:pt x="1083697" y="749299"/>
                  </a:moveTo>
                  <a:lnTo>
                    <a:pt x="565038" y="749299"/>
                  </a:lnTo>
                  <a:lnTo>
                    <a:pt x="610772" y="774699"/>
                  </a:lnTo>
                  <a:lnTo>
                    <a:pt x="1036978" y="774699"/>
                  </a:lnTo>
                  <a:lnTo>
                    <a:pt x="1083697" y="749299"/>
                  </a:lnTo>
                  <a:close/>
                </a:path>
                <a:path w="3239134" h="2108200">
                  <a:moveTo>
                    <a:pt x="74676" y="0"/>
                  </a:moveTo>
                  <a:lnTo>
                    <a:pt x="0" y="0"/>
                  </a:lnTo>
                  <a:lnTo>
                    <a:pt x="8074" y="38099"/>
                  </a:lnTo>
                  <a:lnTo>
                    <a:pt x="19715" y="63499"/>
                  </a:lnTo>
                  <a:lnTo>
                    <a:pt x="32806" y="126999"/>
                  </a:lnTo>
                  <a:lnTo>
                    <a:pt x="47394" y="152399"/>
                  </a:lnTo>
                  <a:lnTo>
                    <a:pt x="63522" y="215899"/>
                  </a:lnTo>
                  <a:lnTo>
                    <a:pt x="81235" y="241299"/>
                  </a:lnTo>
                  <a:lnTo>
                    <a:pt x="100578" y="304799"/>
                  </a:lnTo>
                  <a:lnTo>
                    <a:pt x="121595" y="330199"/>
                  </a:lnTo>
                  <a:lnTo>
                    <a:pt x="144330" y="393699"/>
                  </a:lnTo>
                  <a:lnTo>
                    <a:pt x="168829" y="419099"/>
                  </a:lnTo>
                  <a:lnTo>
                    <a:pt x="195136" y="482599"/>
                  </a:lnTo>
                  <a:lnTo>
                    <a:pt x="223295" y="507999"/>
                  </a:lnTo>
                  <a:lnTo>
                    <a:pt x="253352" y="546099"/>
                  </a:lnTo>
                  <a:lnTo>
                    <a:pt x="285349" y="571499"/>
                  </a:lnTo>
                  <a:lnTo>
                    <a:pt x="319333" y="596899"/>
                  </a:lnTo>
                  <a:lnTo>
                    <a:pt x="355348" y="634999"/>
                  </a:lnTo>
                  <a:lnTo>
                    <a:pt x="393438" y="660399"/>
                  </a:lnTo>
                  <a:lnTo>
                    <a:pt x="433648" y="685799"/>
                  </a:lnTo>
                  <a:lnTo>
                    <a:pt x="476022" y="723899"/>
                  </a:lnTo>
                  <a:lnTo>
                    <a:pt x="520081" y="749299"/>
                  </a:lnTo>
                  <a:lnTo>
                    <a:pt x="1129838" y="749299"/>
                  </a:lnTo>
                  <a:lnTo>
                    <a:pt x="1175276" y="723899"/>
                  </a:lnTo>
                  <a:lnTo>
                    <a:pt x="676576" y="723899"/>
                  </a:lnTo>
                  <a:lnTo>
                    <a:pt x="630356" y="685799"/>
                  </a:lnTo>
                  <a:lnTo>
                    <a:pt x="584984" y="685799"/>
                  </a:lnTo>
                  <a:lnTo>
                    <a:pt x="540636" y="660399"/>
                  </a:lnTo>
                  <a:lnTo>
                    <a:pt x="497487" y="634999"/>
                  </a:lnTo>
                  <a:lnTo>
                    <a:pt x="455713" y="634999"/>
                  </a:lnTo>
                  <a:lnTo>
                    <a:pt x="415489" y="596899"/>
                  </a:lnTo>
                  <a:lnTo>
                    <a:pt x="376018" y="571499"/>
                  </a:lnTo>
                  <a:lnTo>
                    <a:pt x="339409" y="546099"/>
                  </a:lnTo>
                  <a:lnTo>
                    <a:pt x="305520" y="482599"/>
                  </a:lnTo>
                  <a:lnTo>
                    <a:pt x="274207" y="457199"/>
                  </a:lnTo>
                  <a:lnTo>
                    <a:pt x="245328" y="419099"/>
                  </a:lnTo>
                  <a:lnTo>
                    <a:pt x="218741" y="368299"/>
                  </a:lnTo>
                  <a:lnTo>
                    <a:pt x="194303" y="330199"/>
                  </a:lnTo>
                  <a:lnTo>
                    <a:pt x="171871" y="279399"/>
                  </a:lnTo>
                  <a:lnTo>
                    <a:pt x="152167" y="241299"/>
                  </a:lnTo>
                  <a:lnTo>
                    <a:pt x="134009" y="190499"/>
                  </a:lnTo>
                  <a:lnTo>
                    <a:pt x="117404" y="152399"/>
                  </a:lnTo>
                  <a:lnTo>
                    <a:pt x="102360" y="101599"/>
                  </a:lnTo>
                  <a:lnTo>
                    <a:pt x="88883" y="38099"/>
                  </a:lnTo>
                  <a:lnTo>
                    <a:pt x="76982" y="12699"/>
                  </a:lnTo>
                  <a:lnTo>
                    <a:pt x="74676" y="0"/>
                  </a:lnTo>
                  <a:close/>
                </a:path>
                <a:path w="3239134" h="2108200">
                  <a:moveTo>
                    <a:pt x="1263553" y="685799"/>
                  </a:moveTo>
                  <a:lnTo>
                    <a:pt x="1009177" y="685799"/>
                  </a:lnTo>
                  <a:lnTo>
                    <a:pt x="961919" y="723899"/>
                  </a:lnTo>
                  <a:lnTo>
                    <a:pt x="1219889" y="723899"/>
                  </a:lnTo>
                  <a:lnTo>
                    <a:pt x="1263553" y="685799"/>
                  </a:lnTo>
                  <a:close/>
                </a:path>
                <a:path w="3239134" h="2108200">
                  <a:moveTo>
                    <a:pt x="1955238" y="101599"/>
                  </a:moveTo>
                  <a:lnTo>
                    <a:pt x="1914289" y="101599"/>
                  </a:lnTo>
                  <a:lnTo>
                    <a:pt x="1894751" y="126999"/>
                  </a:lnTo>
                  <a:lnTo>
                    <a:pt x="1855786" y="152399"/>
                  </a:lnTo>
                  <a:lnTo>
                    <a:pt x="1836248" y="190499"/>
                  </a:lnTo>
                  <a:lnTo>
                    <a:pt x="1800452" y="215899"/>
                  </a:lnTo>
                  <a:lnTo>
                    <a:pt x="1727615" y="279399"/>
                  </a:lnTo>
                  <a:lnTo>
                    <a:pt x="1690498" y="304799"/>
                  </a:lnTo>
                  <a:lnTo>
                    <a:pt x="1652864" y="368299"/>
                  </a:lnTo>
                  <a:lnTo>
                    <a:pt x="1614674" y="393699"/>
                  </a:lnTo>
                  <a:lnTo>
                    <a:pt x="1575891" y="419099"/>
                  </a:lnTo>
                  <a:lnTo>
                    <a:pt x="1536475" y="457199"/>
                  </a:lnTo>
                  <a:lnTo>
                    <a:pt x="1496388" y="482599"/>
                  </a:lnTo>
                  <a:lnTo>
                    <a:pt x="1455592" y="507999"/>
                  </a:lnTo>
                  <a:lnTo>
                    <a:pt x="1414049" y="546099"/>
                  </a:lnTo>
                  <a:lnTo>
                    <a:pt x="1371719" y="571499"/>
                  </a:lnTo>
                  <a:lnTo>
                    <a:pt x="1328565" y="571499"/>
                  </a:lnTo>
                  <a:lnTo>
                    <a:pt x="1284548" y="596899"/>
                  </a:lnTo>
                  <a:lnTo>
                    <a:pt x="1239630" y="634999"/>
                  </a:lnTo>
                  <a:lnTo>
                    <a:pt x="1193772" y="660399"/>
                  </a:lnTo>
                  <a:lnTo>
                    <a:pt x="1146936" y="660399"/>
                  </a:lnTo>
                  <a:lnTo>
                    <a:pt x="1101861" y="685799"/>
                  </a:lnTo>
                  <a:lnTo>
                    <a:pt x="1308466" y="685799"/>
                  </a:lnTo>
                  <a:lnTo>
                    <a:pt x="1352438" y="660399"/>
                  </a:lnTo>
                  <a:lnTo>
                    <a:pt x="1395517" y="634999"/>
                  </a:lnTo>
                  <a:lnTo>
                    <a:pt x="1437749" y="596899"/>
                  </a:lnTo>
                  <a:lnTo>
                    <a:pt x="1479182" y="571499"/>
                  </a:lnTo>
                  <a:lnTo>
                    <a:pt x="1519864" y="546099"/>
                  </a:lnTo>
                  <a:lnTo>
                    <a:pt x="1559843" y="507999"/>
                  </a:lnTo>
                  <a:lnTo>
                    <a:pt x="1599167" y="482599"/>
                  </a:lnTo>
                  <a:lnTo>
                    <a:pt x="1637882" y="457199"/>
                  </a:lnTo>
                  <a:lnTo>
                    <a:pt x="1676036" y="419099"/>
                  </a:lnTo>
                  <a:lnTo>
                    <a:pt x="1750855" y="368299"/>
                  </a:lnTo>
                  <a:lnTo>
                    <a:pt x="1824002" y="304799"/>
                  </a:lnTo>
                  <a:lnTo>
                    <a:pt x="1860069" y="279399"/>
                  </a:lnTo>
                  <a:lnTo>
                    <a:pt x="1892662" y="215899"/>
                  </a:lnTo>
                  <a:lnTo>
                    <a:pt x="1897315" y="190499"/>
                  </a:lnTo>
                  <a:lnTo>
                    <a:pt x="1903606" y="126999"/>
                  </a:lnTo>
                  <a:lnTo>
                    <a:pt x="1972207" y="126999"/>
                  </a:lnTo>
                  <a:lnTo>
                    <a:pt x="1955238" y="101599"/>
                  </a:lnTo>
                  <a:close/>
                </a:path>
                <a:path w="3239134" h="2108200">
                  <a:moveTo>
                    <a:pt x="1977493" y="126999"/>
                  </a:moveTo>
                  <a:lnTo>
                    <a:pt x="1919407" y="126999"/>
                  </a:lnTo>
                  <a:lnTo>
                    <a:pt x="1951009" y="152399"/>
                  </a:lnTo>
                  <a:lnTo>
                    <a:pt x="1966810" y="152399"/>
                  </a:lnTo>
                  <a:lnTo>
                    <a:pt x="1895861" y="215899"/>
                  </a:lnTo>
                  <a:lnTo>
                    <a:pt x="1967107" y="215899"/>
                  </a:lnTo>
                  <a:lnTo>
                    <a:pt x="1971093" y="190499"/>
                  </a:lnTo>
                  <a:lnTo>
                    <a:pt x="1977493" y="126999"/>
                  </a:lnTo>
                  <a:close/>
                </a:path>
              </a:pathLst>
            </a:custGeom>
            <a:solidFill>
              <a:srgbClr val="0000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2785" y="126842"/>
              <a:ext cx="5510224" cy="140914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 rot="21540000">
            <a:off x="6953030" y="436144"/>
            <a:ext cx="3126561" cy="82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450"/>
              </a:lnSpc>
            </a:pPr>
            <a:r>
              <a:rPr sz="6500" b="0" spc="425" dirty="0">
                <a:solidFill>
                  <a:srgbClr val="FFFAF5"/>
                </a:solidFill>
                <a:latin typeface="Bookman Old Style"/>
                <a:cs typeface="Bookman Old Style"/>
              </a:rPr>
              <a:t>ILO</a:t>
            </a:r>
            <a:r>
              <a:rPr sz="6500" b="0" spc="715" dirty="0">
                <a:solidFill>
                  <a:srgbClr val="FFFAF5"/>
                </a:solidFill>
                <a:latin typeface="Bookman Old Style"/>
                <a:cs typeface="Bookman Old Style"/>
              </a:rPr>
              <a:t> </a:t>
            </a:r>
            <a:r>
              <a:rPr sz="6500" b="0" spc="-750" dirty="0">
                <a:solidFill>
                  <a:srgbClr val="FFFAF5"/>
                </a:solidFill>
                <a:latin typeface="Bookman Old Style"/>
                <a:cs typeface="Bookman Old Style"/>
              </a:rPr>
              <a:t>3.1</a:t>
            </a:r>
            <a:endParaRPr sz="6500">
              <a:latin typeface="Bookman Old Style"/>
              <a:cs typeface="Bookman Old Style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63317" y="3941957"/>
            <a:ext cx="76200" cy="1638300"/>
            <a:chOff x="763317" y="3941957"/>
            <a:chExt cx="76200" cy="163830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317" y="3941957"/>
              <a:ext cx="76200" cy="7619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317" y="4723007"/>
              <a:ext cx="76200" cy="761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317" y="5504057"/>
              <a:ext cx="76200" cy="7619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83917" y="1401695"/>
            <a:ext cx="15116810" cy="7790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57700" marR="3904615" algn="ctr">
              <a:lnSpc>
                <a:spcPct val="117400"/>
              </a:lnSpc>
              <a:spcBef>
                <a:spcPts val="95"/>
              </a:spcBef>
            </a:pPr>
            <a:r>
              <a:rPr sz="1650" spc="70" dirty="0">
                <a:solidFill>
                  <a:srgbClr val="A66161"/>
                </a:solidFill>
                <a:latin typeface="Calibri"/>
                <a:cs typeface="Calibri"/>
              </a:rPr>
              <a:t>Reports</a:t>
            </a:r>
            <a:r>
              <a:rPr sz="1650" spc="15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on</a:t>
            </a:r>
            <a:r>
              <a:rPr sz="1650" spc="15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learning</a:t>
            </a:r>
            <a:r>
              <a:rPr sz="1650" spc="15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spc="60" dirty="0">
                <a:solidFill>
                  <a:srgbClr val="A66161"/>
                </a:solidFill>
                <a:latin typeface="Calibri"/>
                <a:cs typeface="Calibri"/>
              </a:rPr>
              <a:t>progress</a:t>
            </a:r>
            <a:r>
              <a:rPr sz="1650" spc="15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and</a:t>
            </a:r>
            <a:r>
              <a:rPr sz="1650" spc="155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updates</a:t>
            </a:r>
            <a:r>
              <a:rPr sz="1650" spc="15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plans</a:t>
            </a:r>
            <a:r>
              <a:rPr sz="1650" spc="15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in</a:t>
            </a:r>
            <a:r>
              <a:rPr sz="1650" spc="15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spc="100" dirty="0">
                <a:solidFill>
                  <a:srgbClr val="A66161"/>
                </a:solidFill>
                <a:latin typeface="Calibri"/>
                <a:cs typeface="Calibri"/>
              </a:rPr>
              <a:t>a</a:t>
            </a:r>
            <a:r>
              <a:rPr sz="1650" spc="155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spc="70" dirty="0">
                <a:solidFill>
                  <a:srgbClr val="A66161"/>
                </a:solidFill>
                <a:latin typeface="Calibri"/>
                <a:cs typeface="Calibri"/>
              </a:rPr>
              <a:t>well-</a:t>
            </a:r>
            <a:r>
              <a:rPr sz="1650" spc="60" dirty="0">
                <a:solidFill>
                  <a:srgbClr val="A66161"/>
                </a:solidFill>
                <a:latin typeface="Calibri"/>
                <a:cs typeface="Calibri"/>
              </a:rPr>
              <a:t>written,</a:t>
            </a:r>
            <a:r>
              <a:rPr sz="1650" spc="15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A66161"/>
                </a:solidFill>
                <a:latin typeface="Calibri"/>
                <a:cs typeface="Calibri"/>
              </a:rPr>
              <a:t>concise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format</a:t>
            </a:r>
            <a:r>
              <a:rPr sz="1650" spc="95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spc="65" dirty="0">
                <a:solidFill>
                  <a:srgbClr val="A66161"/>
                </a:solidFill>
                <a:latin typeface="Calibri"/>
                <a:cs typeface="Calibri"/>
              </a:rPr>
              <a:t>with</a:t>
            </a:r>
            <a:r>
              <a:rPr sz="1650" spc="10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spc="45" dirty="0">
                <a:solidFill>
                  <a:srgbClr val="A66161"/>
                </a:solidFill>
                <a:latin typeface="Calibri"/>
                <a:cs typeface="Calibri"/>
              </a:rPr>
              <a:t>appropriate</a:t>
            </a:r>
            <a:r>
              <a:rPr sz="1650" spc="100" dirty="0">
                <a:solidFill>
                  <a:srgbClr val="A66161"/>
                </a:solidFill>
                <a:latin typeface="Calibri"/>
                <a:cs typeface="Calibri"/>
              </a:rPr>
              <a:t> visual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communication,</a:t>
            </a:r>
            <a:r>
              <a:rPr sz="1650" spc="10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A66161"/>
                </a:solidFill>
                <a:latin typeface="Calibri"/>
                <a:cs typeface="Calibri"/>
              </a:rPr>
              <a:t>guided</a:t>
            </a:r>
            <a:endParaRPr sz="1650">
              <a:latin typeface="Calibri"/>
              <a:cs typeface="Calibri"/>
            </a:endParaRPr>
          </a:p>
          <a:p>
            <a:pPr marL="545465" algn="ctr">
              <a:lnSpc>
                <a:spcPct val="100000"/>
              </a:lnSpc>
              <a:spcBef>
                <a:spcPts val="345"/>
              </a:spcBef>
            </a:pPr>
            <a:r>
              <a:rPr sz="1650" spc="80" dirty="0">
                <a:solidFill>
                  <a:srgbClr val="A66161"/>
                </a:solidFill>
                <a:latin typeface="Calibri"/>
                <a:cs typeface="Calibri"/>
              </a:rPr>
              <a:t>by</a:t>
            </a:r>
            <a:r>
              <a:rPr sz="1650" spc="16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spc="100" dirty="0">
                <a:solidFill>
                  <a:srgbClr val="A66161"/>
                </a:solidFill>
                <a:latin typeface="Calibri"/>
                <a:cs typeface="Calibri"/>
              </a:rPr>
              <a:t>active</a:t>
            </a:r>
            <a:r>
              <a:rPr sz="1650" spc="165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engagement</a:t>
            </a:r>
            <a:r>
              <a:rPr sz="1650" spc="16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spc="65" dirty="0">
                <a:solidFill>
                  <a:srgbClr val="A66161"/>
                </a:solidFill>
                <a:latin typeface="Calibri"/>
                <a:cs typeface="Calibri"/>
              </a:rPr>
              <a:t>with</a:t>
            </a:r>
            <a:r>
              <a:rPr sz="1650" spc="165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feedback</a:t>
            </a:r>
            <a:r>
              <a:rPr sz="1650" spc="16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and</a:t>
            </a:r>
            <a:r>
              <a:rPr sz="1650" spc="165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outlines</a:t>
            </a:r>
            <a:r>
              <a:rPr sz="1650" spc="165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dirty="0">
                <a:solidFill>
                  <a:srgbClr val="A66161"/>
                </a:solidFill>
                <a:latin typeface="Calibri"/>
                <a:cs typeface="Calibri"/>
              </a:rPr>
              <a:t>learning</a:t>
            </a:r>
            <a:r>
              <a:rPr sz="1650" spc="160" dirty="0">
                <a:solidFill>
                  <a:srgbClr val="A66161"/>
                </a:solidFill>
                <a:latin typeface="Calibri"/>
                <a:cs typeface="Calibri"/>
              </a:rPr>
              <a:t> </a:t>
            </a:r>
            <a:r>
              <a:rPr sz="1650" spc="-10" dirty="0">
                <a:solidFill>
                  <a:srgbClr val="A66161"/>
                </a:solidFill>
                <a:latin typeface="Calibri"/>
                <a:cs typeface="Calibri"/>
              </a:rPr>
              <a:t>goals.</a:t>
            </a:r>
            <a:endParaRPr sz="1650">
              <a:latin typeface="Calibri"/>
              <a:cs typeface="Calibri"/>
            </a:endParaRPr>
          </a:p>
          <a:p>
            <a:pPr marL="12700" marR="5080" algn="just">
              <a:lnSpc>
                <a:spcPct val="116500"/>
              </a:lnSpc>
              <a:spcBef>
                <a:spcPts val="1895"/>
              </a:spcBef>
            </a:pPr>
            <a:r>
              <a:rPr sz="2200" dirty="0">
                <a:latin typeface="Calibri"/>
                <a:cs typeface="Calibri"/>
              </a:rPr>
              <a:t>In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my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spc="70" dirty="0">
                <a:latin typeface="Calibri"/>
                <a:cs typeface="Calibri"/>
              </a:rPr>
              <a:t>weekly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log,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22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reported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spc="85" dirty="0">
                <a:latin typeface="Calibri"/>
                <a:cs typeface="Calibri"/>
              </a:rPr>
              <a:t>what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229" dirty="0">
                <a:latin typeface="Calibri"/>
                <a:cs typeface="Calibri"/>
              </a:rPr>
              <a:t> </a:t>
            </a:r>
            <a:r>
              <a:rPr sz="2200" spc="120" dirty="0">
                <a:latin typeface="Calibri"/>
                <a:cs typeface="Calibri"/>
              </a:rPr>
              <a:t>have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learned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each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week.</a:t>
            </a:r>
            <a:r>
              <a:rPr sz="2200" spc="229" dirty="0">
                <a:latin typeface="Calibri"/>
                <a:cs typeface="Calibri"/>
              </a:rPr>
              <a:t> </a:t>
            </a:r>
            <a:r>
              <a:rPr sz="2200" spc="105" dirty="0">
                <a:latin typeface="Calibri"/>
                <a:cs typeface="Calibri"/>
              </a:rPr>
              <a:t>There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spc="65" dirty="0">
                <a:latin typeface="Calibri"/>
                <a:cs typeface="Calibri"/>
              </a:rPr>
              <a:t>were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spc="55" dirty="0">
                <a:latin typeface="Calibri"/>
                <a:cs typeface="Calibri"/>
              </a:rPr>
              <a:t>weeks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spc="95" dirty="0">
                <a:latin typeface="Calibri"/>
                <a:cs typeface="Calibri"/>
              </a:rPr>
              <a:t>that</a:t>
            </a:r>
            <a:r>
              <a:rPr sz="2200" spc="229" dirty="0">
                <a:latin typeface="Calibri"/>
                <a:cs typeface="Calibri"/>
              </a:rPr>
              <a:t> </a:t>
            </a:r>
            <a:r>
              <a:rPr sz="2200" spc="45" dirty="0">
                <a:latin typeface="Calibri"/>
                <a:cs typeface="Calibri"/>
              </a:rPr>
              <a:t>consisted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mainly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hands</a:t>
            </a:r>
            <a:r>
              <a:rPr sz="2200" spc="229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225" dirty="0">
                <a:latin typeface="Calibri"/>
                <a:cs typeface="Calibri"/>
              </a:rPr>
              <a:t> </a:t>
            </a:r>
            <a:r>
              <a:rPr sz="2200" spc="80" dirty="0">
                <a:latin typeface="Calibri"/>
                <a:cs typeface="Calibri"/>
              </a:rPr>
              <a:t>tasks, </a:t>
            </a: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which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didn</a:t>
            </a:r>
            <a:r>
              <a:rPr sz="2200" dirty="0">
                <a:latin typeface="Arial"/>
                <a:cs typeface="Arial"/>
              </a:rPr>
              <a:t>’</a:t>
            </a:r>
            <a:r>
              <a:rPr sz="2200" dirty="0">
                <a:latin typeface="Calibri"/>
                <a:cs typeface="Calibri"/>
              </a:rPr>
              <a:t>t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65" dirty="0">
                <a:latin typeface="Calibri"/>
                <a:cs typeface="Calibri"/>
              </a:rPr>
              <a:t>learn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70" dirty="0">
                <a:latin typeface="Calibri"/>
                <a:cs typeface="Calibri"/>
              </a:rPr>
              <a:t>anything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new.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50" dirty="0">
                <a:latin typeface="Calibri"/>
                <a:cs typeface="Calibri"/>
              </a:rPr>
              <a:t>Here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100" dirty="0">
                <a:latin typeface="Calibri"/>
                <a:cs typeface="Calibri"/>
              </a:rPr>
              <a:t>are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114" dirty="0">
                <a:latin typeface="Calibri"/>
                <a:cs typeface="Calibri"/>
              </a:rPr>
              <a:t>a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few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example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55" dirty="0">
                <a:latin typeface="Calibri"/>
                <a:cs typeface="Calibri"/>
              </a:rPr>
              <a:t>slides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which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90" dirty="0">
                <a:latin typeface="Calibri"/>
                <a:cs typeface="Calibri"/>
              </a:rPr>
              <a:t>stick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114" dirty="0">
                <a:latin typeface="Calibri"/>
                <a:cs typeface="Calibri"/>
              </a:rPr>
              <a:t>a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45" dirty="0">
                <a:latin typeface="Calibri"/>
                <a:cs typeface="Calibri"/>
              </a:rPr>
              <a:t>learning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breakdown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action </a:t>
            </a:r>
            <a:r>
              <a:rPr sz="2200" dirty="0">
                <a:latin typeface="Calibri"/>
                <a:cs typeface="Calibri"/>
              </a:rPr>
              <a:t>points</a:t>
            </a:r>
            <a:r>
              <a:rPr sz="2200" spc="3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format:</a:t>
            </a:r>
            <a:endParaRPr sz="2200">
              <a:latin typeface="Calibri"/>
              <a:cs typeface="Calibri"/>
            </a:endParaRPr>
          </a:p>
          <a:p>
            <a:pPr marL="487045" marR="5080">
              <a:lnSpc>
                <a:spcPct val="116500"/>
              </a:lnSpc>
            </a:pPr>
            <a:r>
              <a:rPr sz="2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 action="ppaction://hlinksldjump"/>
              </a:rPr>
              <a:t>Week</a:t>
            </a:r>
            <a:r>
              <a:rPr sz="2200" u="heavy" spc="3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 action="ppaction://hlinksldjump"/>
              </a:rPr>
              <a:t> </a:t>
            </a:r>
            <a:r>
              <a:rPr sz="2200" u="heavy" spc="1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 action="ppaction://hlinksldjump"/>
              </a:rPr>
              <a:t>3</a:t>
            </a:r>
            <a:r>
              <a:rPr sz="2200" u="none" spc="365" dirty="0">
                <a:latin typeface="Calibri"/>
                <a:cs typeface="Calibri"/>
              </a:rPr>
              <a:t> </a:t>
            </a:r>
            <a:r>
              <a:rPr sz="2200" u="none" spc="240" dirty="0">
                <a:latin typeface="Calibri"/>
                <a:cs typeface="Calibri"/>
              </a:rPr>
              <a:t>-</a:t>
            </a:r>
            <a:r>
              <a:rPr sz="2200" u="none" spc="355" dirty="0">
                <a:latin typeface="Calibri"/>
                <a:cs typeface="Calibri"/>
              </a:rPr>
              <a:t> </a:t>
            </a:r>
            <a:r>
              <a:rPr sz="2200" u="none" spc="145" dirty="0">
                <a:latin typeface="Calibri"/>
                <a:cs typeface="Calibri"/>
              </a:rPr>
              <a:t>This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week</a:t>
            </a:r>
            <a:r>
              <a:rPr sz="2200" u="none" spc="355" dirty="0">
                <a:latin typeface="Calibri"/>
                <a:cs typeface="Calibri"/>
              </a:rPr>
              <a:t> </a:t>
            </a:r>
            <a:r>
              <a:rPr sz="2200" u="none" spc="125" dirty="0">
                <a:latin typeface="Calibri"/>
                <a:cs typeface="Calibri"/>
              </a:rPr>
              <a:t>was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spc="100" dirty="0">
                <a:latin typeface="Calibri"/>
                <a:cs typeface="Calibri"/>
              </a:rPr>
              <a:t>part</a:t>
            </a:r>
            <a:r>
              <a:rPr sz="2200" u="none" spc="35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of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the</a:t>
            </a:r>
            <a:r>
              <a:rPr sz="2200" u="none" spc="355" dirty="0">
                <a:latin typeface="Calibri"/>
                <a:cs typeface="Calibri"/>
              </a:rPr>
              <a:t> </a:t>
            </a:r>
            <a:r>
              <a:rPr sz="2200" u="none" spc="90" dirty="0">
                <a:latin typeface="Calibri"/>
                <a:cs typeface="Calibri"/>
              </a:rPr>
              <a:t>pre-</a:t>
            </a:r>
            <a:r>
              <a:rPr sz="2200" u="none" dirty="0">
                <a:latin typeface="Calibri"/>
                <a:cs typeface="Calibri"/>
              </a:rPr>
              <a:t>production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and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my</a:t>
            </a:r>
            <a:r>
              <a:rPr sz="2200" u="none" spc="35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time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spc="125" dirty="0">
                <a:latin typeface="Calibri"/>
                <a:cs typeface="Calibri"/>
              </a:rPr>
              <a:t>was</a:t>
            </a:r>
            <a:r>
              <a:rPr sz="2200" u="none" spc="355" dirty="0">
                <a:latin typeface="Calibri"/>
                <a:cs typeface="Calibri"/>
              </a:rPr>
              <a:t> </a:t>
            </a:r>
            <a:r>
              <a:rPr sz="2200" u="none" spc="50" dirty="0">
                <a:latin typeface="Calibri"/>
                <a:cs typeface="Calibri"/>
              </a:rPr>
              <a:t>moslty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spend</a:t>
            </a:r>
            <a:r>
              <a:rPr sz="2200" u="none" spc="35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doing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spc="65" dirty="0">
                <a:latin typeface="Calibri"/>
                <a:cs typeface="Calibri"/>
              </a:rPr>
              <a:t>research.</a:t>
            </a:r>
            <a:r>
              <a:rPr sz="2200" u="none" spc="35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In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the</a:t>
            </a:r>
            <a:r>
              <a:rPr sz="2200" u="none" spc="35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slide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I</a:t>
            </a:r>
            <a:r>
              <a:rPr sz="2200" u="none" spc="360" dirty="0">
                <a:latin typeface="Calibri"/>
                <a:cs typeface="Calibri"/>
              </a:rPr>
              <a:t> </a:t>
            </a:r>
            <a:r>
              <a:rPr sz="2200" u="none" spc="60" dirty="0">
                <a:latin typeface="Calibri"/>
                <a:cs typeface="Calibri"/>
              </a:rPr>
              <a:t>talk </a:t>
            </a:r>
            <a:r>
              <a:rPr sz="2200" u="none" dirty="0">
                <a:latin typeface="Calibri"/>
                <a:cs typeface="Calibri"/>
              </a:rPr>
              <a:t>about</a:t>
            </a:r>
            <a:r>
              <a:rPr sz="2200" u="none" spc="13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my</a:t>
            </a:r>
            <a:r>
              <a:rPr sz="2200" u="none" spc="14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findings</a:t>
            </a:r>
            <a:r>
              <a:rPr sz="2200" u="none" spc="14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and</a:t>
            </a:r>
            <a:r>
              <a:rPr sz="2200" u="none" spc="140" dirty="0">
                <a:latin typeface="Calibri"/>
                <a:cs typeface="Calibri"/>
              </a:rPr>
              <a:t> </a:t>
            </a:r>
            <a:r>
              <a:rPr sz="2200" u="none" spc="50" dirty="0">
                <a:latin typeface="Calibri"/>
                <a:cs typeface="Calibri"/>
              </a:rPr>
              <a:t>things</a:t>
            </a:r>
            <a:r>
              <a:rPr sz="2200" u="none" spc="140" dirty="0">
                <a:latin typeface="Calibri"/>
                <a:cs typeface="Calibri"/>
              </a:rPr>
              <a:t> I</a:t>
            </a:r>
            <a:r>
              <a:rPr sz="2200" u="none" spc="140" dirty="0">
                <a:latin typeface="Arial"/>
                <a:cs typeface="Arial"/>
              </a:rPr>
              <a:t>’</a:t>
            </a:r>
            <a:r>
              <a:rPr sz="2200" u="none" spc="140" dirty="0">
                <a:latin typeface="Calibri"/>
                <a:cs typeface="Calibri"/>
              </a:rPr>
              <a:t>ve </a:t>
            </a:r>
            <a:r>
              <a:rPr sz="2200" u="none" spc="-10" dirty="0">
                <a:latin typeface="Calibri"/>
                <a:cs typeface="Calibri"/>
              </a:rPr>
              <a:t>learned.</a:t>
            </a:r>
            <a:endParaRPr sz="2200">
              <a:latin typeface="Calibri"/>
              <a:cs typeface="Calibri"/>
            </a:endParaRPr>
          </a:p>
          <a:p>
            <a:pPr marL="487045" marR="5080">
              <a:lnSpc>
                <a:spcPct val="116500"/>
              </a:lnSpc>
            </a:pPr>
            <a:r>
              <a:rPr sz="2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 action="ppaction://hlinksldjump"/>
              </a:rPr>
              <a:t>Week</a:t>
            </a:r>
            <a:r>
              <a:rPr sz="2200" u="heavy" spc="1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 action="ppaction://hlinksldjump"/>
              </a:rPr>
              <a:t> </a:t>
            </a:r>
            <a:r>
              <a:rPr sz="2200" u="heavy" spc="28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 action="ppaction://hlinksldjump"/>
              </a:rPr>
              <a:t>4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spc="240" dirty="0">
                <a:latin typeface="Calibri"/>
                <a:cs typeface="Calibri"/>
              </a:rPr>
              <a:t>-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In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the</a:t>
            </a:r>
            <a:r>
              <a:rPr sz="2200" u="none" spc="17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beginning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of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the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spc="60" dirty="0">
                <a:latin typeface="Calibri"/>
                <a:cs typeface="Calibri"/>
              </a:rPr>
              <a:t>project</a:t>
            </a:r>
            <a:r>
              <a:rPr sz="2200" u="none" spc="17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I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spc="125" dirty="0">
                <a:latin typeface="Calibri"/>
                <a:cs typeface="Calibri"/>
              </a:rPr>
              <a:t>was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spc="55" dirty="0">
                <a:latin typeface="Calibri"/>
                <a:cs typeface="Calibri"/>
              </a:rPr>
              <a:t>curious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how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does</a:t>
            </a:r>
            <a:r>
              <a:rPr sz="2200" u="none" spc="17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the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camera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spc="70" dirty="0">
                <a:latin typeface="Calibri"/>
                <a:cs typeface="Calibri"/>
              </a:rPr>
              <a:t>tracking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spc="60" dirty="0">
                <a:latin typeface="Calibri"/>
                <a:cs typeface="Calibri"/>
              </a:rPr>
              <a:t>work</a:t>
            </a:r>
            <a:r>
              <a:rPr sz="2200" u="none" spc="17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and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during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spc="85" dirty="0">
                <a:latin typeface="Calibri"/>
                <a:cs typeface="Calibri"/>
              </a:rPr>
              <a:t>this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week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I</a:t>
            </a:r>
            <a:r>
              <a:rPr sz="2200" u="none" spc="17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got</a:t>
            </a:r>
            <a:r>
              <a:rPr sz="2200" u="none" spc="175" dirty="0">
                <a:latin typeface="Calibri"/>
                <a:cs typeface="Calibri"/>
              </a:rPr>
              <a:t> </a:t>
            </a:r>
            <a:r>
              <a:rPr sz="2200" u="none" spc="-25" dirty="0">
                <a:latin typeface="Calibri"/>
                <a:cs typeface="Calibri"/>
              </a:rPr>
              <a:t>the </a:t>
            </a:r>
            <a:r>
              <a:rPr sz="2200" u="none" spc="50" dirty="0">
                <a:latin typeface="Calibri"/>
                <a:cs typeface="Calibri"/>
              </a:rPr>
              <a:t>opportunity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to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get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spc="114" dirty="0">
                <a:latin typeface="Calibri"/>
                <a:cs typeface="Calibri"/>
              </a:rPr>
              <a:t>a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hands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on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spc="55" dirty="0">
                <a:latin typeface="Calibri"/>
                <a:cs typeface="Calibri"/>
              </a:rPr>
              <a:t>experience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on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how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to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spc="65" dirty="0">
                <a:latin typeface="Calibri"/>
                <a:cs typeface="Calibri"/>
              </a:rPr>
              <a:t>calibrate</a:t>
            </a:r>
            <a:r>
              <a:rPr sz="2200" u="none" spc="90" dirty="0">
                <a:latin typeface="Calibri"/>
                <a:cs typeface="Calibri"/>
              </a:rPr>
              <a:t> </a:t>
            </a:r>
            <a:r>
              <a:rPr sz="2200" u="none" spc="-25" dirty="0">
                <a:latin typeface="Calibri"/>
                <a:cs typeface="Calibri"/>
              </a:rPr>
              <a:t>it.</a:t>
            </a:r>
            <a:endParaRPr sz="2200">
              <a:latin typeface="Calibri"/>
              <a:cs typeface="Calibri"/>
            </a:endParaRPr>
          </a:p>
          <a:p>
            <a:pPr marL="487045" marR="5080">
              <a:lnSpc>
                <a:spcPct val="116500"/>
              </a:lnSpc>
            </a:pPr>
            <a:r>
              <a:rPr sz="22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 action="ppaction://hlinksldjump"/>
              </a:rPr>
              <a:t>Week</a:t>
            </a:r>
            <a:r>
              <a:rPr sz="2200" u="heavy" spc="1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200" u="none" spc="210" dirty="0">
                <a:latin typeface="Calibri"/>
                <a:cs typeface="Calibri"/>
              </a:rPr>
              <a:t>5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spc="240" dirty="0">
                <a:latin typeface="Calibri"/>
                <a:cs typeface="Calibri"/>
              </a:rPr>
              <a:t>-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Heading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spc="80" dirty="0">
                <a:latin typeface="Calibri"/>
                <a:cs typeface="Calibri"/>
              </a:rPr>
              <a:t>towards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the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end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of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spc="90" dirty="0">
                <a:latin typeface="Calibri"/>
                <a:cs typeface="Calibri"/>
              </a:rPr>
              <a:t>pre-</a:t>
            </a:r>
            <a:r>
              <a:rPr sz="2200" u="none" dirty="0">
                <a:latin typeface="Calibri"/>
                <a:cs typeface="Calibri"/>
              </a:rPr>
              <a:t>production,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spc="85" dirty="0">
                <a:latin typeface="Calibri"/>
                <a:cs typeface="Calibri"/>
              </a:rPr>
              <a:t>this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week</a:t>
            </a:r>
            <a:r>
              <a:rPr sz="2200" u="none" spc="125" dirty="0">
                <a:latin typeface="Calibri"/>
                <a:cs typeface="Calibri"/>
              </a:rPr>
              <a:t> was </a:t>
            </a:r>
            <a:r>
              <a:rPr sz="2200" u="none" dirty="0">
                <a:latin typeface="Calibri"/>
                <a:cs typeface="Calibri"/>
              </a:rPr>
              <a:t>filled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spc="70" dirty="0">
                <a:latin typeface="Calibri"/>
                <a:cs typeface="Calibri"/>
              </a:rPr>
              <a:t>with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expanding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my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spc="110" dirty="0">
                <a:latin typeface="Calibri"/>
                <a:cs typeface="Calibri"/>
              </a:rPr>
              <a:t>library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of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prop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dirty="0">
                <a:latin typeface="Calibri"/>
                <a:cs typeface="Calibri"/>
              </a:rPr>
              <a:t>and</a:t>
            </a:r>
            <a:r>
              <a:rPr sz="2200" u="none" spc="125" dirty="0">
                <a:latin typeface="Calibri"/>
                <a:cs typeface="Calibri"/>
              </a:rPr>
              <a:t> </a:t>
            </a:r>
            <a:r>
              <a:rPr sz="2200" u="none" spc="-10" dirty="0">
                <a:latin typeface="Calibri"/>
                <a:cs typeface="Calibri"/>
              </a:rPr>
              <a:t>costume </a:t>
            </a:r>
            <a:r>
              <a:rPr sz="2200" u="none" spc="35" dirty="0">
                <a:latin typeface="Calibri"/>
                <a:cs typeface="Calibri"/>
              </a:rPr>
              <a:t>warehouses.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2200">
              <a:latin typeface="Calibri"/>
              <a:cs typeface="Calibri"/>
            </a:endParaRPr>
          </a:p>
          <a:p>
            <a:pPr marL="12700" marR="5080" algn="just">
              <a:lnSpc>
                <a:spcPct val="116500"/>
              </a:lnSpc>
            </a:pPr>
            <a:r>
              <a:rPr sz="2200" spc="95" dirty="0">
                <a:latin typeface="Calibri"/>
                <a:cs typeface="Calibri"/>
              </a:rPr>
              <a:t>These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spc="100" dirty="0">
                <a:latin typeface="Calibri"/>
                <a:cs typeface="Calibri"/>
              </a:rPr>
              <a:t>are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spc="60" dirty="0">
                <a:latin typeface="Calibri"/>
                <a:cs typeface="Calibri"/>
              </a:rPr>
              <a:t>only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spc="114" dirty="0">
                <a:latin typeface="Calibri"/>
                <a:cs typeface="Calibri"/>
              </a:rPr>
              <a:t>a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few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spc="45" dirty="0">
                <a:latin typeface="Calibri"/>
                <a:cs typeface="Calibri"/>
              </a:rPr>
              <a:t>examples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spc="140" dirty="0">
                <a:latin typeface="Calibri"/>
                <a:cs typeface="Calibri"/>
              </a:rPr>
              <a:t>as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spc="70" dirty="0">
                <a:latin typeface="Calibri"/>
                <a:cs typeface="Calibri"/>
              </a:rPr>
              <a:t>you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spc="50" dirty="0">
                <a:latin typeface="Calibri"/>
                <a:cs typeface="Calibri"/>
              </a:rPr>
              <a:t>can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see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most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my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spc="55" dirty="0">
                <a:latin typeface="Calibri"/>
                <a:cs typeface="Calibri"/>
              </a:rPr>
              <a:t>learnings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spc="65" dirty="0">
                <a:latin typeface="Calibri"/>
                <a:cs typeface="Calibri"/>
              </a:rPr>
              <a:t>were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evidenced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spc="125" dirty="0">
                <a:latin typeface="Calibri"/>
                <a:cs typeface="Calibri"/>
              </a:rPr>
              <a:t>first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spc="90" dirty="0">
                <a:latin typeface="Calibri"/>
                <a:cs typeface="Calibri"/>
              </a:rPr>
              <a:t>stages</a:t>
            </a:r>
            <a:r>
              <a:rPr sz="2200" spc="4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44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the </a:t>
            </a:r>
            <a:r>
              <a:rPr sz="2200" dirty="0">
                <a:latin typeface="Calibri"/>
                <a:cs typeface="Calibri"/>
              </a:rPr>
              <a:t>project.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85" dirty="0">
                <a:latin typeface="Calibri"/>
                <a:cs typeface="Calibri"/>
              </a:rPr>
              <a:t>However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spc="85" dirty="0">
                <a:latin typeface="Calibri"/>
                <a:cs typeface="Calibri"/>
              </a:rPr>
              <a:t>this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seems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spc="60" dirty="0">
                <a:latin typeface="Calibri"/>
                <a:cs typeface="Calibri"/>
              </a:rPr>
              <a:t>only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logical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me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spc="50" dirty="0">
                <a:latin typeface="Calibri"/>
                <a:cs typeface="Calibri"/>
              </a:rPr>
              <a:t>since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spc="125" dirty="0">
                <a:latin typeface="Calibri"/>
                <a:cs typeface="Calibri"/>
              </a:rPr>
              <a:t>its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spc="114" dirty="0">
                <a:latin typeface="Calibri"/>
                <a:cs typeface="Calibri"/>
              </a:rPr>
              <a:t>a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completely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new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90" dirty="0">
                <a:latin typeface="Calibri"/>
                <a:cs typeface="Calibri"/>
              </a:rPr>
              <a:t>type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producion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had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70" dirty="0">
                <a:latin typeface="Calibri"/>
                <a:cs typeface="Calibri"/>
              </a:rPr>
              <a:t>familiarize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myself </a:t>
            </a:r>
            <a:r>
              <a:rPr sz="2200" spc="70" dirty="0">
                <a:latin typeface="Calibri"/>
                <a:cs typeface="Calibri"/>
              </a:rPr>
              <a:t>with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55" dirty="0">
                <a:latin typeface="Calibri"/>
                <a:cs typeface="Calibri"/>
              </a:rPr>
              <a:t>all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90" dirty="0">
                <a:latin typeface="Calibri"/>
                <a:cs typeface="Calibri"/>
              </a:rPr>
              <a:t>necessery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55" dirty="0">
                <a:latin typeface="Calibri"/>
                <a:cs typeface="Calibri"/>
              </a:rPr>
              <a:t>workflows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5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pipelines.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During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90" dirty="0">
                <a:latin typeface="Calibri"/>
                <a:cs typeface="Calibri"/>
              </a:rPr>
              <a:t>later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90" dirty="0">
                <a:latin typeface="Calibri"/>
                <a:cs typeface="Calibri"/>
              </a:rPr>
              <a:t>stages</a:t>
            </a:r>
            <a:r>
              <a:rPr sz="2200" spc="5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of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the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60" dirty="0">
                <a:latin typeface="Calibri"/>
                <a:cs typeface="Calibri"/>
              </a:rPr>
              <a:t>project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85" dirty="0">
                <a:latin typeface="Calibri"/>
                <a:cs typeface="Calibri"/>
              </a:rPr>
              <a:t>still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kept</a:t>
            </a:r>
            <a:r>
              <a:rPr sz="2200" spc="50" dirty="0">
                <a:latin typeface="Calibri"/>
                <a:cs typeface="Calibri"/>
              </a:rPr>
              <a:t>  </a:t>
            </a:r>
            <a:r>
              <a:rPr sz="2200" spc="45" dirty="0">
                <a:latin typeface="Calibri"/>
                <a:cs typeface="Calibri"/>
              </a:rPr>
              <a:t>learning  </a:t>
            </a:r>
            <a:r>
              <a:rPr sz="2200" dirty="0">
                <a:latin typeface="Calibri"/>
                <a:cs typeface="Calibri"/>
              </a:rPr>
              <a:t>new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40" dirty="0">
                <a:latin typeface="Calibri"/>
                <a:cs typeface="Calibri"/>
              </a:rPr>
              <a:t>things </a:t>
            </a:r>
            <a:r>
              <a:rPr sz="2200" spc="80" dirty="0">
                <a:latin typeface="Calibri"/>
                <a:cs typeface="Calibri"/>
              </a:rPr>
              <a:t>however</a:t>
            </a:r>
            <a:r>
              <a:rPr sz="2200" spc="100" dirty="0">
                <a:latin typeface="Calibri"/>
                <a:cs typeface="Calibri"/>
              </a:rPr>
              <a:t> they</a:t>
            </a:r>
            <a:r>
              <a:rPr sz="2200" spc="105" dirty="0">
                <a:latin typeface="Calibri"/>
                <a:cs typeface="Calibri"/>
              </a:rPr>
              <a:t> </a:t>
            </a:r>
            <a:r>
              <a:rPr sz="2200" spc="65" dirty="0">
                <a:latin typeface="Calibri"/>
                <a:cs typeface="Calibri"/>
              </a:rPr>
              <a:t>were</a:t>
            </a:r>
            <a:r>
              <a:rPr sz="2200" spc="1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mainly</a:t>
            </a:r>
            <a:r>
              <a:rPr sz="2200" spc="1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due</a:t>
            </a:r>
            <a:r>
              <a:rPr sz="2200" spc="10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105" dirty="0">
                <a:latin typeface="Calibri"/>
                <a:cs typeface="Calibri"/>
              </a:rPr>
              <a:t> trial</a:t>
            </a:r>
            <a:r>
              <a:rPr sz="2200" spc="1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105" dirty="0">
                <a:latin typeface="Calibri"/>
                <a:cs typeface="Calibri"/>
              </a:rPr>
              <a:t> </a:t>
            </a:r>
            <a:r>
              <a:rPr sz="2200" spc="60" dirty="0">
                <a:latin typeface="Calibri"/>
                <a:cs typeface="Calibri"/>
              </a:rPr>
              <a:t>error.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90"/>
              </a:spcBef>
            </a:pPr>
            <a:endParaRPr sz="2200">
              <a:latin typeface="Calibri"/>
              <a:cs typeface="Calibri"/>
            </a:endParaRPr>
          </a:p>
          <a:p>
            <a:pPr marL="12700" marR="5080" algn="just">
              <a:lnSpc>
                <a:spcPct val="116500"/>
              </a:lnSpc>
            </a:pPr>
            <a:r>
              <a:rPr sz="2200" dirty="0">
                <a:latin typeface="Calibri"/>
                <a:cs typeface="Calibri"/>
              </a:rPr>
              <a:t>When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spc="100" dirty="0">
                <a:latin typeface="Calibri"/>
                <a:cs typeface="Calibri"/>
              </a:rPr>
              <a:t>it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comes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planning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spc="60" dirty="0">
                <a:latin typeface="Calibri"/>
                <a:cs typeface="Calibri"/>
              </a:rPr>
              <a:t>there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65" dirty="0">
                <a:latin typeface="Calibri"/>
                <a:cs typeface="Calibri"/>
              </a:rPr>
              <a:t>were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spc="114" dirty="0">
                <a:latin typeface="Calibri"/>
                <a:cs typeface="Calibri"/>
              </a:rPr>
              <a:t>a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few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50" dirty="0">
                <a:latin typeface="Calibri"/>
                <a:cs typeface="Calibri"/>
              </a:rPr>
              <a:t>drawbacks,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but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spc="100" dirty="0">
                <a:latin typeface="Calibri"/>
                <a:cs typeface="Calibri"/>
              </a:rPr>
              <a:t>they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spc="65" dirty="0">
                <a:latin typeface="Calibri"/>
                <a:cs typeface="Calibri"/>
              </a:rPr>
              <a:t>were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mainly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team</a:t>
            </a:r>
            <a:r>
              <a:rPr sz="2200" spc="45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related.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dirty="0">
                <a:latin typeface="Calibri"/>
                <a:cs typeface="Calibri"/>
              </a:rPr>
              <a:t>My</a:t>
            </a:r>
            <a:r>
              <a:rPr sz="2200" spc="40" dirty="0">
                <a:latin typeface="Calibri"/>
                <a:cs typeface="Calibri"/>
              </a:rPr>
              <a:t>  </a:t>
            </a:r>
            <a:r>
              <a:rPr sz="2200" spc="45" dirty="0">
                <a:latin typeface="Calibri"/>
                <a:cs typeface="Calibri"/>
              </a:rPr>
              <a:t>personal  </a:t>
            </a:r>
            <a:r>
              <a:rPr sz="2200" spc="60" dirty="0">
                <a:latin typeface="Calibri"/>
                <a:cs typeface="Calibri"/>
              </a:rPr>
              <a:t>work</a:t>
            </a:r>
            <a:r>
              <a:rPr sz="2200" spc="40" dirty="0">
                <a:latin typeface="Calibri"/>
                <a:cs typeface="Calibri"/>
              </a:rPr>
              <a:t>  went </a:t>
            </a:r>
            <a:r>
              <a:rPr sz="2200" dirty="0">
                <a:latin typeface="Calibri"/>
                <a:cs typeface="Calibri"/>
              </a:rPr>
              <a:t>smoothly</a:t>
            </a:r>
            <a:r>
              <a:rPr sz="2200" spc="120" dirty="0">
                <a:latin typeface="Calibri"/>
                <a:cs typeface="Calibri"/>
              </a:rPr>
              <a:t> </a:t>
            </a:r>
            <a:r>
              <a:rPr sz="2200" spc="95" dirty="0">
                <a:latin typeface="Calibri"/>
                <a:cs typeface="Calibri"/>
              </a:rPr>
              <a:t>overall</a:t>
            </a:r>
            <a:r>
              <a:rPr sz="2200" spc="1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1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12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didn</a:t>
            </a:r>
            <a:r>
              <a:rPr sz="2200" dirty="0">
                <a:latin typeface="Arial"/>
                <a:cs typeface="Arial"/>
              </a:rPr>
              <a:t>’</a:t>
            </a:r>
            <a:r>
              <a:rPr sz="2200" dirty="0">
                <a:latin typeface="Calibri"/>
                <a:cs typeface="Calibri"/>
              </a:rPr>
              <a:t>t</a:t>
            </a:r>
            <a:r>
              <a:rPr sz="2200" spc="120" dirty="0">
                <a:latin typeface="Calibri"/>
                <a:cs typeface="Calibri"/>
              </a:rPr>
              <a:t> have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125" dirty="0">
                <a:latin typeface="Calibri"/>
                <a:cs typeface="Calibri"/>
              </a:rPr>
              <a:t> </a:t>
            </a:r>
            <a:r>
              <a:rPr sz="2200" spc="90" dirty="0">
                <a:latin typeface="Calibri"/>
                <a:cs typeface="Calibri"/>
              </a:rPr>
              <a:t>adjust</a:t>
            </a:r>
            <a:r>
              <a:rPr sz="2200" spc="1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too</a:t>
            </a:r>
            <a:r>
              <a:rPr sz="2200" spc="1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much.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90C791F8EBF6B41A3341E48D9FCC07A" ma:contentTypeVersion="15" ma:contentTypeDescription="Opret et nyt dokument." ma:contentTypeScope="" ma:versionID="13ccacf316bac68edb6b164b3b52940e">
  <xsd:schema xmlns:xsd="http://www.w3.org/2001/XMLSchema" xmlns:xs="http://www.w3.org/2001/XMLSchema" xmlns:p="http://schemas.microsoft.com/office/2006/metadata/properties" xmlns:ns2="0574f174-43f6-44b8-b05e-4558d8a879b9" xmlns:ns3="59ffab8f-454f-4e61-b61c-0aee4a3dfd2a" targetNamespace="http://schemas.microsoft.com/office/2006/metadata/properties" ma:root="true" ma:fieldsID="1ae0d9e20327484c95963221f09d03c0" ns2:_="" ns3:_="">
    <xsd:import namespace="0574f174-43f6-44b8-b05e-4558d8a879b9"/>
    <xsd:import namespace="59ffab8f-454f-4e61-b61c-0aee4a3dfd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74f174-43f6-44b8-b05e-4558d8a879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cb3522e8-ca11-4ca5-941d-257a03f87b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ffab8f-454f-4e61-b61c-0aee4a3dfd2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9c60726-a526-49c1-9a75-ecdb4f7471c1}" ma:internalName="TaxCatchAll" ma:showField="CatchAllData" ma:web="59ffab8f-454f-4e61-b61c-0aee4a3dfd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74f174-43f6-44b8-b05e-4558d8a879b9">
      <Terms xmlns="http://schemas.microsoft.com/office/infopath/2007/PartnerControls"/>
    </lcf76f155ced4ddcb4097134ff3c332f>
    <TaxCatchAll xmlns="59ffab8f-454f-4e61-b61c-0aee4a3dfd2a" xsi:nil="true"/>
  </documentManagement>
</p:properties>
</file>

<file path=customXml/itemProps1.xml><?xml version="1.0" encoding="utf-8"?>
<ds:datastoreItem xmlns:ds="http://schemas.openxmlformats.org/officeDocument/2006/customXml" ds:itemID="{4E21EB95-94CC-4517-AF5A-2A5695F6E031}"/>
</file>

<file path=customXml/itemProps2.xml><?xml version="1.0" encoding="utf-8"?>
<ds:datastoreItem xmlns:ds="http://schemas.openxmlformats.org/officeDocument/2006/customXml" ds:itemID="{9E221666-76B5-43AA-9324-49CC6D88A028}"/>
</file>

<file path=customXml/itemProps3.xml><?xml version="1.0" encoding="utf-8"?>
<ds:datastoreItem xmlns:ds="http://schemas.openxmlformats.org/officeDocument/2006/customXml" ds:itemID="{92A044BE-A9FF-4BD8-89E8-E8353FD597D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2603</Words>
  <Application>Microsoft Office PowerPoint</Application>
  <PresentationFormat>Custom</PresentationFormat>
  <Paragraphs>116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Bookman Old Style</vt:lpstr>
      <vt:lpstr>Calibri</vt:lpstr>
      <vt:lpstr>Verdana</vt:lpstr>
      <vt:lpstr>Office Theme</vt:lpstr>
      <vt:lpstr>PowerPoint Presentation</vt:lpstr>
      <vt:lpstr>A</vt:lpstr>
      <vt:lpstr>PowerPoint Presentation</vt:lpstr>
      <vt:lpstr>MY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</vt:lpstr>
      <vt:lpstr>WHAT DID I ACHIEVE THIS COURSE?</vt:lpstr>
      <vt:lpstr>WHAT NEEDS TO BE IMPROVED IN THIS COURSE?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Diandzhela Mateeva_PRHXRS6_214008_Learning log</dc:title>
  <dc:creator>Diangel Mateeva</dc:creator>
  <cp:keywords>DAGHWOAeWZQ,BAD7qLR5WpA</cp:keywords>
  <cp:lastModifiedBy>Betts, Ella</cp:lastModifiedBy>
  <cp:revision>1</cp:revision>
  <dcterms:created xsi:type="dcterms:W3CDTF">2024-09-02T14:11:15Z</dcterms:created>
  <dcterms:modified xsi:type="dcterms:W3CDTF">2024-09-02T14:18:51Z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2024-06-07T00:00:00Z</vt:filetime>
  </property>
  <property fmtid="{D5CDD505-2E9C-101B-9397-08002B2CF9AE}" pid="3" name="Creator">
    <vt:lpwstr>Canva</vt:lpwstr>
  </property>
  <property fmtid="{D5CDD505-2E9C-101B-9397-08002B2CF9AE}" pid="4" name="LastSaved">
    <vt:filetime>2024-09-02T00:00:00Z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0x010100E90C791F8EBF6B41A3341E48D9FCC07A</vt:lpwstr>
  </property>
</Properties>
</file>